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361" r:id="rId3"/>
    <p:sldId id="2102" r:id="rId4"/>
    <p:sldId id="309" r:id="rId5"/>
    <p:sldId id="41387" r:id="rId6"/>
    <p:sldId id="41389" r:id="rId7"/>
    <p:sldId id="360" r:id="rId8"/>
  </p:sldIdLst>
  <p:sldSz cx="18559463" cy="10439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PDB Toplanti" initials="RT" lastIdx="0" clrIdx="0">
    <p:extLst>
      <p:ext uri="{19B8F6BF-5375-455C-9EA6-DF929625EA0E}">
        <p15:presenceInfo xmlns:p15="http://schemas.microsoft.com/office/powerpoint/2012/main" userId="S-1-5-21-371346673-4198778870-3829674717-16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A42140"/>
    <a:srgbClr val="F6A400"/>
    <a:srgbClr val="E94D10"/>
    <a:srgbClr val="0F193F"/>
    <a:srgbClr val="070F2B"/>
    <a:srgbClr val="2D3E69"/>
    <a:srgbClr val="2F5597"/>
    <a:srgbClr val="F8CBAD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31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KURUM_EYLEM_SAYILARI%20(2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Sayfa1!$AB$6:$AB$24</c:f>
              <c:strCache>
                <c:ptCount val="19"/>
                <c:pt idx="0">
                  <c:v>112 Acil Çağrı Merkezleri</c:v>
                </c:pt>
                <c:pt idx="1">
                  <c:v>Müftülükler</c:v>
                </c:pt>
                <c:pt idx="2">
                  <c:v>Emniyet ve Jandarma</c:v>
                </c:pt>
                <c:pt idx="3">
                  <c:v>Aile Sosyal Hizmetler İl Müd.</c:v>
                </c:pt>
                <c:pt idx="4">
                  <c:v>Enerji ve Elektrik Taşra Birimleri</c:v>
                </c:pt>
                <c:pt idx="5">
                  <c:v>Kültür ve Turizm İl Müd.</c:v>
                </c:pt>
                <c:pt idx="6">
                  <c:v>İl Sağlık Müd.</c:v>
                </c:pt>
                <c:pt idx="7">
                  <c:v>Meteoroloji Taşra Birimleri</c:v>
                </c:pt>
                <c:pt idx="8">
                  <c:v>İl Milli Eğitim Müd.</c:v>
                </c:pt>
                <c:pt idx="9">
                  <c:v>OSB Yönetimleri</c:v>
                </c:pt>
                <c:pt idx="10">
                  <c:v>Kaymakamlıklar</c:v>
                </c:pt>
                <c:pt idx="11">
                  <c:v>Karayolları İl Müd.</c:v>
                </c:pt>
                <c:pt idx="12">
                  <c:v>İl Özeli İdareler</c:v>
                </c:pt>
                <c:pt idx="13">
                  <c:v>Çevre Şehircilik, İD İl Müd.</c:v>
                </c:pt>
                <c:pt idx="14">
                  <c:v>Tarım ve Orman İl Müd.</c:v>
                </c:pt>
                <c:pt idx="15">
                  <c:v>Diğer</c:v>
                </c:pt>
                <c:pt idx="16">
                  <c:v>İl AFAD Müdürlükleri</c:v>
                </c:pt>
                <c:pt idx="17">
                  <c:v>DSİ Taşra Teşkilatı</c:v>
                </c:pt>
                <c:pt idx="18">
                  <c:v>Belediyeler</c:v>
                </c:pt>
              </c:strCache>
            </c:strRef>
          </c:cat>
          <c:val>
            <c:numRef>
              <c:f>Sayfa1!$AC$6:$AC$24</c:f>
              <c:numCache>
                <c:formatCode>General</c:formatCode>
                <c:ptCount val="19"/>
                <c:pt idx="0">
                  <c:v>29</c:v>
                </c:pt>
                <c:pt idx="1">
                  <c:v>47</c:v>
                </c:pt>
                <c:pt idx="2">
                  <c:v>78</c:v>
                </c:pt>
                <c:pt idx="3">
                  <c:v>95</c:v>
                </c:pt>
                <c:pt idx="4">
                  <c:v>132</c:v>
                </c:pt>
                <c:pt idx="5">
                  <c:v>140</c:v>
                </c:pt>
                <c:pt idx="6">
                  <c:v>141</c:v>
                </c:pt>
                <c:pt idx="7">
                  <c:v>144</c:v>
                </c:pt>
                <c:pt idx="8">
                  <c:v>188</c:v>
                </c:pt>
                <c:pt idx="9">
                  <c:v>243</c:v>
                </c:pt>
                <c:pt idx="10">
                  <c:v>259</c:v>
                </c:pt>
                <c:pt idx="11">
                  <c:v>348</c:v>
                </c:pt>
                <c:pt idx="12">
                  <c:v>396</c:v>
                </c:pt>
                <c:pt idx="13">
                  <c:v>519</c:v>
                </c:pt>
                <c:pt idx="14">
                  <c:v>745</c:v>
                </c:pt>
                <c:pt idx="15">
                  <c:v>1032</c:v>
                </c:pt>
                <c:pt idx="16">
                  <c:v>1310</c:v>
                </c:pt>
                <c:pt idx="17">
                  <c:v>1924</c:v>
                </c:pt>
                <c:pt idx="18">
                  <c:v>8888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F4-42DD-8274-5685E5035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93107391"/>
        <c:axId val="1035807375"/>
      </c:barChart>
      <c:catAx>
        <c:axId val="11931073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35807375"/>
        <c:crosses val="autoZero"/>
        <c:auto val="1"/>
        <c:lblAlgn val="ctr"/>
        <c:lblOffset val="100"/>
        <c:noMultiLvlLbl val="0"/>
      </c:catAx>
      <c:valAx>
        <c:axId val="10358073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93107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tr-T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55610A-491E-4CF0-8368-534E9B660A08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FC790BD4-9911-4D6C-83DA-AE7309DD8AB1}">
      <dgm:prSet phldrT="[Metin]" custT="1"/>
      <dgm:spPr>
        <a:solidFill>
          <a:srgbClr val="828282"/>
        </a:solidFill>
      </dgm:spPr>
      <dgm:t>
        <a:bodyPr/>
        <a:lstStyle/>
        <a:p>
          <a:r>
            <a:rPr lang="tr-TR" sz="1800" b="1" dirty="0"/>
            <a:t>Deprem</a:t>
          </a:r>
        </a:p>
        <a:p>
          <a:r>
            <a:rPr lang="tr-TR" sz="1800" b="1" dirty="0"/>
            <a:t>4.218</a:t>
          </a:r>
        </a:p>
      </dgm:t>
    </dgm:pt>
    <dgm:pt modelId="{0305C772-66ED-4F9E-B11D-EDCFFCBD1ECC}" type="parTrans" cxnId="{8488BADD-C4CC-4D38-887B-D3BC1895671F}">
      <dgm:prSet/>
      <dgm:spPr/>
      <dgm:t>
        <a:bodyPr/>
        <a:lstStyle/>
        <a:p>
          <a:endParaRPr lang="tr-TR" sz="2400" b="1"/>
        </a:p>
      </dgm:t>
    </dgm:pt>
    <dgm:pt modelId="{B1628CEA-4D0A-4305-80C4-0F87B0691179}" type="sibTrans" cxnId="{8488BADD-C4CC-4D38-887B-D3BC1895671F}">
      <dgm:prSet/>
      <dgm:spPr/>
      <dgm:t>
        <a:bodyPr/>
        <a:lstStyle/>
        <a:p>
          <a:endParaRPr lang="tr-TR" sz="2400" b="1"/>
        </a:p>
      </dgm:t>
    </dgm:pt>
    <dgm:pt modelId="{82F5D554-D6EB-44FC-93B8-D39D7490D3F4}">
      <dgm:prSet phldrT="[Metin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tr-TR" sz="1800" b="1" dirty="0"/>
            <a:t>Taşkın</a:t>
          </a:r>
        </a:p>
        <a:p>
          <a:r>
            <a:rPr lang="tr-TR" sz="1800" b="1" dirty="0"/>
            <a:t>4.640</a:t>
          </a:r>
        </a:p>
      </dgm:t>
    </dgm:pt>
    <dgm:pt modelId="{EC591112-8444-4BAE-82DC-A00537050694}" type="parTrans" cxnId="{EA32DEBA-F2D4-4785-B161-076DF545C7C6}">
      <dgm:prSet/>
      <dgm:spPr/>
      <dgm:t>
        <a:bodyPr/>
        <a:lstStyle/>
        <a:p>
          <a:endParaRPr lang="tr-TR" sz="2400" b="1"/>
        </a:p>
      </dgm:t>
    </dgm:pt>
    <dgm:pt modelId="{881BE120-2486-42D7-8EFC-921095CA64C2}" type="sibTrans" cxnId="{EA32DEBA-F2D4-4785-B161-076DF545C7C6}">
      <dgm:prSet/>
      <dgm:spPr/>
      <dgm:t>
        <a:bodyPr/>
        <a:lstStyle/>
        <a:p>
          <a:endParaRPr lang="tr-TR" sz="2400" b="1"/>
        </a:p>
      </dgm:t>
    </dgm:pt>
    <dgm:pt modelId="{94FDD921-5BB6-4708-B5D2-6919EF56FB7A}">
      <dgm:prSet phldrT="[Metin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1800" b="1" dirty="0"/>
            <a:t>Yangın</a:t>
          </a:r>
        </a:p>
        <a:p>
          <a:r>
            <a:rPr lang="tr-TR" sz="1800" b="1" dirty="0"/>
            <a:t>922</a:t>
          </a:r>
          <a:endParaRPr lang="tr-TR" sz="1400" b="1" dirty="0"/>
        </a:p>
      </dgm:t>
    </dgm:pt>
    <dgm:pt modelId="{E1AFDDB5-04D9-47A0-A442-83ABABB80E07}" type="parTrans" cxnId="{964305BC-7798-42E6-A832-6F17009DF576}">
      <dgm:prSet/>
      <dgm:spPr/>
      <dgm:t>
        <a:bodyPr/>
        <a:lstStyle/>
        <a:p>
          <a:endParaRPr lang="tr-TR" sz="2400" b="1"/>
        </a:p>
      </dgm:t>
    </dgm:pt>
    <dgm:pt modelId="{D864ACF9-B0DE-4287-8E49-3BD1567A4F13}" type="sibTrans" cxnId="{964305BC-7798-42E6-A832-6F17009DF576}">
      <dgm:prSet/>
      <dgm:spPr/>
      <dgm:t>
        <a:bodyPr/>
        <a:lstStyle/>
        <a:p>
          <a:endParaRPr lang="tr-TR" sz="2400" b="1"/>
        </a:p>
      </dgm:t>
    </dgm:pt>
    <dgm:pt modelId="{76E1DCB0-AF7E-4C8E-B283-4465164A86B9}">
      <dgm:prSet phldrT="[Metin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r-TR" sz="1400" b="1" dirty="0"/>
            <a:t>Kütle Hareketleri</a:t>
          </a:r>
        </a:p>
        <a:p>
          <a:r>
            <a:rPr lang="tr-TR" sz="1800" b="1" dirty="0"/>
            <a:t>1.397</a:t>
          </a:r>
          <a:endParaRPr lang="tr-TR" sz="1400" b="1" dirty="0"/>
        </a:p>
      </dgm:t>
    </dgm:pt>
    <dgm:pt modelId="{5251ABA8-9595-41DE-912B-5956B3DA3329}" type="parTrans" cxnId="{B5B857E1-4E37-467C-8A9C-3044D30B0AB0}">
      <dgm:prSet/>
      <dgm:spPr/>
      <dgm:t>
        <a:bodyPr/>
        <a:lstStyle/>
        <a:p>
          <a:endParaRPr lang="tr-TR" sz="2400" b="1"/>
        </a:p>
      </dgm:t>
    </dgm:pt>
    <dgm:pt modelId="{ED71B05B-5CD2-4D40-A5F7-C9D71206FCE6}" type="sibTrans" cxnId="{B5B857E1-4E37-467C-8A9C-3044D30B0AB0}">
      <dgm:prSet/>
      <dgm:spPr/>
      <dgm:t>
        <a:bodyPr/>
        <a:lstStyle/>
        <a:p>
          <a:endParaRPr lang="tr-TR" sz="2400" b="1"/>
        </a:p>
      </dgm:t>
    </dgm:pt>
    <dgm:pt modelId="{656551B6-F74E-46A3-A06C-4A37609A5FDE}" type="pres">
      <dgm:prSet presAssocID="{CE55610A-491E-4CF0-8368-534E9B660A08}" presName="matrix" presStyleCnt="0">
        <dgm:presLayoutVars>
          <dgm:chMax val="1"/>
          <dgm:dir/>
          <dgm:resizeHandles val="exact"/>
        </dgm:presLayoutVars>
      </dgm:prSet>
      <dgm:spPr/>
    </dgm:pt>
    <dgm:pt modelId="{2BECB169-B0C4-47FB-B23E-1E3C83DFC664}" type="pres">
      <dgm:prSet presAssocID="{CE55610A-491E-4CF0-8368-534E9B660A08}" presName="diamond" presStyleLbl="bgShp" presStyleIdx="0" presStyleCnt="1"/>
      <dgm:spPr>
        <a:solidFill>
          <a:srgbClr val="495779"/>
        </a:solidFill>
      </dgm:spPr>
    </dgm:pt>
    <dgm:pt modelId="{D0BF2962-CF1B-4DD3-BB33-2D5FDD7DC569}" type="pres">
      <dgm:prSet presAssocID="{CE55610A-491E-4CF0-8368-534E9B660A0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66C495C-E0FE-4E26-BB66-F2F0B136A070}" type="pres">
      <dgm:prSet presAssocID="{CE55610A-491E-4CF0-8368-534E9B660A0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E9608C6-9943-41F3-A76A-2D5A85131182}" type="pres">
      <dgm:prSet presAssocID="{CE55610A-491E-4CF0-8368-534E9B660A0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605DBBF-BC58-47CF-8DD7-41617FBCF751}" type="pres">
      <dgm:prSet presAssocID="{CE55610A-491E-4CF0-8368-534E9B660A0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AB36E22-C246-41F2-8B41-999898700EC4}" type="presOf" srcId="{94FDD921-5BB6-4708-B5D2-6919EF56FB7A}" destId="{EE9608C6-9943-41F3-A76A-2D5A85131182}" srcOrd="0" destOrd="0" presId="urn:microsoft.com/office/officeart/2005/8/layout/matrix3"/>
    <dgm:cxn modelId="{2824FB5F-5971-46AB-B4F7-19A334CD531A}" type="presOf" srcId="{FC790BD4-9911-4D6C-83DA-AE7309DD8AB1}" destId="{D0BF2962-CF1B-4DD3-BB33-2D5FDD7DC569}" srcOrd="0" destOrd="0" presId="urn:microsoft.com/office/officeart/2005/8/layout/matrix3"/>
    <dgm:cxn modelId="{EAEEAA43-8955-414D-9973-BC8820CED7BE}" type="presOf" srcId="{76E1DCB0-AF7E-4C8E-B283-4465164A86B9}" destId="{C605DBBF-BC58-47CF-8DD7-41617FBCF751}" srcOrd="0" destOrd="0" presId="urn:microsoft.com/office/officeart/2005/8/layout/matrix3"/>
    <dgm:cxn modelId="{63A9FD75-E6E3-4D86-93DD-2F86F2DB073D}" type="presOf" srcId="{CE55610A-491E-4CF0-8368-534E9B660A08}" destId="{656551B6-F74E-46A3-A06C-4A37609A5FDE}" srcOrd="0" destOrd="0" presId="urn:microsoft.com/office/officeart/2005/8/layout/matrix3"/>
    <dgm:cxn modelId="{FBAA8A87-B54A-434D-869C-FB200A30BA8C}" type="presOf" srcId="{82F5D554-D6EB-44FC-93B8-D39D7490D3F4}" destId="{966C495C-E0FE-4E26-BB66-F2F0B136A070}" srcOrd="0" destOrd="0" presId="urn:microsoft.com/office/officeart/2005/8/layout/matrix3"/>
    <dgm:cxn modelId="{EA32DEBA-F2D4-4785-B161-076DF545C7C6}" srcId="{CE55610A-491E-4CF0-8368-534E9B660A08}" destId="{82F5D554-D6EB-44FC-93B8-D39D7490D3F4}" srcOrd="1" destOrd="0" parTransId="{EC591112-8444-4BAE-82DC-A00537050694}" sibTransId="{881BE120-2486-42D7-8EFC-921095CA64C2}"/>
    <dgm:cxn modelId="{964305BC-7798-42E6-A832-6F17009DF576}" srcId="{CE55610A-491E-4CF0-8368-534E9B660A08}" destId="{94FDD921-5BB6-4708-B5D2-6919EF56FB7A}" srcOrd="2" destOrd="0" parTransId="{E1AFDDB5-04D9-47A0-A442-83ABABB80E07}" sibTransId="{D864ACF9-B0DE-4287-8E49-3BD1567A4F13}"/>
    <dgm:cxn modelId="{8488BADD-C4CC-4D38-887B-D3BC1895671F}" srcId="{CE55610A-491E-4CF0-8368-534E9B660A08}" destId="{FC790BD4-9911-4D6C-83DA-AE7309DD8AB1}" srcOrd="0" destOrd="0" parTransId="{0305C772-66ED-4F9E-B11D-EDCFFCBD1ECC}" sibTransId="{B1628CEA-4D0A-4305-80C4-0F87B0691179}"/>
    <dgm:cxn modelId="{B5B857E1-4E37-467C-8A9C-3044D30B0AB0}" srcId="{CE55610A-491E-4CF0-8368-534E9B660A08}" destId="{76E1DCB0-AF7E-4C8E-B283-4465164A86B9}" srcOrd="3" destOrd="0" parTransId="{5251ABA8-9595-41DE-912B-5956B3DA3329}" sibTransId="{ED71B05B-5CD2-4D40-A5F7-C9D71206FCE6}"/>
    <dgm:cxn modelId="{5420B64C-5A0E-45DE-91FF-8F3162F9511C}" type="presParOf" srcId="{656551B6-F74E-46A3-A06C-4A37609A5FDE}" destId="{2BECB169-B0C4-47FB-B23E-1E3C83DFC664}" srcOrd="0" destOrd="0" presId="urn:microsoft.com/office/officeart/2005/8/layout/matrix3"/>
    <dgm:cxn modelId="{E2BF8F47-41B7-4E5F-8E3F-D005E5B2295F}" type="presParOf" srcId="{656551B6-F74E-46A3-A06C-4A37609A5FDE}" destId="{D0BF2962-CF1B-4DD3-BB33-2D5FDD7DC569}" srcOrd="1" destOrd="0" presId="urn:microsoft.com/office/officeart/2005/8/layout/matrix3"/>
    <dgm:cxn modelId="{51D880C6-708F-4EF4-B189-32F59709396B}" type="presParOf" srcId="{656551B6-F74E-46A3-A06C-4A37609A5FDE}" destId="{966C495C-E0FE-4E26-BB66-F2F0B136A070}" srcOrd="2" destOrd="0" presId="urn:microsoft.com/office/officeart/2005/8/layout/matrix3"/>
    <dgm:cxn modelId="{D9B116A2-A97D-4A5A-AF78-0C96248F3EF5}" type="presParOf" srcId="{656551B6-F74E-46A3-A06C-4A37609A5FDE}" destId="{EE9608C6-9943-41F3-A76A-2D5A85131182}" srcOrd="3" destOrd="0" presId="urn:microsoft.com/office/officeart/2005/8/layout/matrix3"/>
    <dgm:cxn modelId="{60C6F508-81AB-4EBE-A1A3-D1BFFB3C19DA}" type="presParOf" srcId="{656551B6-F74E-46A3-A06C-4A37609A5FDE}" destId="{C605DBBF-BC58-47CF-8DD7-41617FBCF75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CB169-B0C4-47FB-B23E-1E3C83DFC664}">
      <dsp:nvSpPr>
        <dsp:cNvPr id="0" name=""/>
        <dsp:cNvSpPr/>
      </dsp:nvSpPr>
      <dsp:spPr>
        <a:xfrm>
          <a:off x="1234918" y="0"/>
          <a:ext cx="4125344" cy="4125344"/>
        </a:xfrm>
        <a:prstGeom prst="diamond">
          <a:avLst/>
        </a:prstGeom>
        <a:solidFill>
          <a:srgbClr val="49577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F2962-CF1B-4DD3-BB33-2D5FDD7DC569}">
      <dsp:nvSpPr>
        <dsp:cNvPr id="0" name=""/>
        <dsp:cNvSpPr/>
      </dsp:nvSpPr>
      <dsp:spPr>
        <a:xfrm>
          <a:off x="1626825" y="391907"/>
          <a:ext cx="1608884" cy="1608884"/>
        </a:xfrm>
        <a:prstGeom prst="roundRect">
          <a:avLst/>
        </a:prstGeom>
        <a:solidFill>
          <a:srgbClr val="8282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Deprem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4.218</a:t>
          </a:r>
        </a:p>
      </dsp:txBody>
      <dsp:txXfrm>
        <a:off x="1705364" y="470446"/>
        <a:ext cx="1451806" cy="1451806"/>
      </dsp:txXfrm>
    </dsp:sp>
    <dsp:sp modelId="{966C495C-E0FE-4E26-BB66-F2F0B136A070}">
      <dsp:nvSpPr>
        <dsp:cNvPr id="0" name=""/>
        <dsp:cNvSpPr/>
      </dsp:nvSpPr>
      <dsp:spPr>
        <a:xfrm>
          <a:off x="3359470" y="391907"/>
          <a:ext cx="1608884" cy="160888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Taşkın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4.640</a:t>
          </a:r>
        </a:p>
      </dsp:txBody>
      <dsp:txXfrm>
        <a:off x="3438009" y="470446"/>
        <a:ext cx="1451806" cy="1451806"/>
      </dsp:txXfrm>
    </dsp:sp>
    <dsp:sp modelId="{EE9608C6-9943-41F3-A76A-2D5A85131182}">
      <dsp:nvSpPr>
        <dsp:cNvPr id="0" name=""/>
        <dsp:cNvSpPr/>
      </dsp:nvSpPr>
      <dsp:spPr>
        <a:xfrm>
          <a:off x="1626825" y="2124552"/>
          <a:ext cx="1608884" cy="1608884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Yangın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922</a:t>
          </a:r>
          <a:endParaRPr lang="tr-TR" sz="1400" b="1" kern="1200" dirty="0"/>
        </a:p>
      </dsp:txBody>
      <dsp:txXfrm>
        <a:off x="1705364" y="2203091"/>
        <a:ext cx="1451806" cy="1451806"/>
      </dsp:txXfrm>
    </dsp:sp>
    <dsp:sp modelId="{C605DBBF-BC58-47CF-8DD7-41617FBCF751}">
      <dsp:nvSpPr>
        <dsp:cNvPr id="0" name=""/>
        <dsp:cNvSpPr/>
      </dsp:nvSpPr>
      <dsp:spPr>
        <a:xfrm>
          <a:off x="3359470" y="2124552"/>
          <a:ext cx="1608884" cy="1608884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Kütle Hareketleri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1.397</a:t>
          </a:r>
          <a:endParaRPr lang="tr-TR" sz="1400" b="1" kern="1200" dirty="0"/>
        </a:p>
      </dsp:txBody>
      <dsp:txXfrm>
        <a:off x="3438009" y="2203091"/>
        <a:ext cx="1451806" cy="1451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0.57533</cdr:x>
      <cdr:y>0.59417</cdr:y>
    </cdr:from>
    <cdr:to>
      <cdr:x>0.98435</cdr:x>
      <cdr:y>0.93783</cdr:y>
    </cdr:to>
    <cdr:sp macro="" textlink="">
      <cdr:nvSpPr>
        <cdr:cNvPr id="2" name="Dikdörtgen 1">
          <a:extLst xmlns:a="http://schemas.openxmlformats.org/drawingml/2006/main">
            <a:ext uri="{FF2B5EF4-FFF2-40B4-BE49-F238E27FC236}">
              <a16:creationId xmlns:a16="http://schemas.microsoft.com/office/drawing/2014/main" id="{6D2C0961-7073-478F-B2EA-464060ACCFAC}"/>
            </a:ext>
          </a:extLst>
        </cdr:cNvPr>
        <cdr:cNvSpPr/>
      </cdr:nvSpPr>
      <cdr:spPr>
        <a:xfrm xmlns:a="http://schemas.openxmlformats.org/drawingml/2006/main">
          <a:off x="9804451" y="5071004"/>
          <a:ext cx="6970238" cy="29329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wrap="none" lIns="137000" tIns="68500" rIns="137000" bIns="68500" anchor="t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391900">
            <a:tabLst>
              <a:tab pos="0" algn="l"/>
            </a:tabLst>
          </a:pPr>
          <a:r>
            <a:rPr lang="tr-TR" sz="5480" b="1" spc="-2" dirty="0">
              <a:solidFill>
                <a:srgbClr val="4A597C"/>
              </a:solidFill>
              <a:latin typeface="Calibri"/>
            </a:rPr>
            <a:t>BELEDİYELERİMİZE AİT </a:t>
          </a:r>
        </a:p>
        <a:p xmlns:a="http://schemas.openxmlformats.org/drawingml/2006/main">
          <a:pPr algn="ctr" defTabSz="1391900">
            <a:tabLst>
              <a:tab pos="0" algn="l"/>
            </a:tabLst>
          </a:pPr>
          <a:r>
            <a:rPr lang="tr-TR" sz="7200" b="1" spc="-2" dirty="0">
              <a:solidFill>
                <a:srgbClr val="FF0000"/>
              </a:solidFill>
              <a:latin typeface="Calibri"/>
            </a:rPr>
            <a:t>8.888 EYLEM </a:t>
          </a:r>
        </a:p>
        <a:p xmlns:a="http://schemas.openxmlformats.org/drawingml/2006/main">
          <a:pPr algn="ctr" defTabSz="1391900">
            <a:tabLst>
              <a:tab pos="0" algn="l"/>
            </a:tabLst>
          </a:pPr>
          <a:r>
            <a:rPr lang="tr-TR" sz="5480" b="1" spc="-2" dirty="0">
              <a:solidFill>
                <a:srgbClr val="4A597C"/>
              </a:solidFill>
              <a:latin typeface="Calibri"/>
            </a:rPr>
            <a:t>BULUNMAKTADIR</a:t>
          </a:r>
          <a:endParaRPr lang="tr-TR" sz="7307" spc="-2" dirty="0">
            <a:solidFill>
              <a:srgbClr val="000000"/>
            </a:solidFill>
            <a:latin typeface="Calibri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EE20FBD2-DCC5-480A-943F-0F24CC13DE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C887025-AAC3-43D3-887C-568B4D77C0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13F97-6772-4BBC-8080-2FEBDE5A8694}" type="datetimeFigureOut">
              <a:rPr lang="tr-TR" smtClean="0"/>
              <a:t>8.01.2026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723D31D-5D16-4A72-8681-7482E1C0A6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/>
              <a:t>Deprem ve Risk Azaltma Genel Müdürlüğü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39DEAEF-7653-46A3-8DF3-A011CE4A05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2323F-933A-4433-9C1E-8D1565ECDB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153528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B980B-B08D-46B8-B320-EE6A8466E125}" type="datetimeFigureOut">
              <a:rPr lang="tr-TR" smtClean="0"/>
              <a:t>8.01.2026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/>
              <a:t>Deprem ve Risk Azaltma Genel Müdürlüğü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1B54F-E55A-4948-9FB8-51424E55F7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6029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933" y="1708486"/>
            <a:ext cx="13919597" cy="3634458"/>
          </a:xfrm>
        </p:spPr>
        <p:txBody>
          <a:bodyPr anchor="b"/>
          <a:lstStyle>
            <a:lvl1pPr algn="ctr">
              <a:defRPr sz="9133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9933" y="5483102"/>
            <a:ext cx="13919597" cy="2520438"/>
          </a:xfrm>
        </p:spPr>
        <p:txBody>
          <a:bodyPr/>
          <a:lstStyle>
            <a:lvl1pPr marL="0" indent="0" algn="ctr">
              <a:buNone/>
              <a:defRPr sz="3653"/>
            </a:lvl1pPr>
            <a:lvl2pPr marL="695950" indent="0" algn="ctr">
              <a:buNone/>
              <a:defRPr sz="3044"/>
            </a:lvl2pPr>
            <a:lvl3pPr marL="1391900" indent="0" algn="ctr">
              <a:buNone/>
              <a:defRPr sz="2740"/>
            </a:lvl3pPr>
            <a:lvl4pPr marL="2087850" indent="0" algn="ctr">
              <a:buNone/>
              <a:defRPr sz="2436"/>
            </a:lvl4pPr>
            <a:lvl5pPr marL="2783799" indent="0" algn="ctr">
              <a:buNone/>
              <a:defRPr sz="2436"/>
            </a:lvl5pPr>
            <a:lvl6pPr marL="3479749" indent="0" algn="ctr">
              <a:buNone/>
              <a:defRPr sz="2436"/>
            </a:lvl6pPr>
            <a:lvl7pPr marL="4175699" indent="0" algn="ctr">
              <a:buNone/>
              <a:defRPr sz="2436"/>
            </a:lvl7pPr>
            <a:lvl8pPr marL="4871649" indent="0" algn="ctr">
              <a:buNone/>
              <a:defRPr sz="2436"/>
            </a:lvl8pPr>
            <a:lvl9pPr marL="5567599" indent="0" algn="ctr">
              <a:buNone/>
              <a:defRPr sz="2436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Deprem ve Risk Azaltma Genel Müdürlüğü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723A-97CA-4105-86BE-605C5487F714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F8F5904-3147-4AE1-98E4-D24DA7A187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844902"/>
            <a:ext cx="18559463" cy="59736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F53059B-FEAF-4D57-852E-AEBDA1DD59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982"/>
            <a:ext cx="18559463" cy="944959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000280E2-6FF4-42F3-ABD5-3B526F0123B6}"/>
              </a:ext>
            </a:extLst>
          </p:cNvPr>
          <p:cNvSpPr/>
          <p:nvPr userDrawn="1"/>
        </p:nvSpPr>
        <p:spPr>
          <a:xfrm>
            <a:off x="181950" y="1052426"/>
            <a:ext cx="18195568" cy="868772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21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AD0E79E1-61E6-4CA2-9173-AFFCE72D5C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9530" y="-104831"/>
            <a:ext cx="1936347" cy="1157257"/>
          </a:xfrm>
          <a:prstGeom prst="rect">
            <a:avLst/>
          </a:prstGeom>
        </p:spPr>
      </p:pic>
      <p:sp>
        <p:nvSpPr>
          <p:cNvPr id="11" name="Kısmi Daire 10">
            <a:extLst>
              <a:ext uri="{FF2B5EF4-FFF2-40B4-BE49-F238E27FC236}">
                <a16:creationId xmlns:a16="http://schemas.microsoft.com/office/drawing/2014/main" id="{ABCD77AA-7033-44CE-B187-317744AF532E}"/>
              </a:ext>
            </a:extLst>
          </p:cNvPr>
          <p:cNvSpPr/>
          <p:nvPr userDrawn="1"/>
        </p:nvSpPr>
        <p:spPr>
          <a:xfrm>
            <a:off x="17202956" y="9181289"/>
            <a:ext cx="2713013" cy="2516221"/>
          </a:xfrm>
          <a:prstGeom prst="pie">
            <a:avLst>
              <a:gd name="adj1" fmla="val 10762299"/>
              <a:gd name="adj2" fmla="val 1623391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21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9968FD4-6FFF-4F49-A5EE-1023917B09D3}"/>
              </a:ext>
            </a:extLst>
          </p:cNvPr>
          <p:cNvSpPr txBox="1"/>
          <p:nvPr userDrawn="1"/>
        </p:nvSpPr>
        <p:spPr>
          <a:xfrm>
            <a:off x="17352464" y="9836984"/>
            <a:ext cx="1247270" cy="39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51FAC34-D6FB-4F2F-9EAE-B9BD07BDC7D1}" type="slidenum">
              <a:rPr lang="tr-TR" sz="1964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PoetsenOne" panose="020108030300000D0203" pitchFamily="50" charset="0"/>
              </a:rPr>
              <a:t>‹#›</a:t>
            </a:fld>
            <a:r>
              <a:rPr lang="tr-TR" sz="1964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etsenOne" panose="020108030300000D0203" pitchFamily="50" charset="0"/>
              </a:rPr>
              <a:t> / 48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89CA3CC4-995C-49B6-AD15-6B0B509DB099}"/>
              </a:ext>
            </a:extLst>
          </p:cNvPr>
          <p:cNvSpPr/>
          <p:nvPr userDrawn="1"/>
        </p:nvSpPr>
        <p:spPr>
          <a:xfrm>
            <a:off x="545562" y="9891154"/>
            <a:ext cx="4557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i="1" dirty="0">
                <a:solidFill>
                  <a:schemeClr val="bg1"/>
                </a:solidFill>
              </a:rPr>
              <a:t>Deprem ve Risk Azaltma Genel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6513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Deprem ve Risk Azaltma Genel Müdürlüğü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723A-97CA-4105-86BE-605C5487F7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18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81616" y="555801"/>
            <a:ext cx="4001884" cy="8846909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5963" y="555801"/>
            <a:ext cx="11773659" cy="884690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Deprem ve Risk Azaltma Genel Müdürlüğü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723A-97CA-4105-86BE-605C5487F7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5178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5F8F5904-3147-4AE1-98E4-D24DA7A187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844902"/>
            <a:ext cx="18559463" cy="59736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F53059B-FEAF-4D57-852E-AEBDA1DD59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981"/>
            <a:ext cx="18559463" cy="944959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000280E2-6FF4-42F3-ABD5-3B526F0123B6}"/>
              </a:ext>
            </a:extLst>
          </p:cNvPr>
          <p:cNvSpPr/>
          <p:nvPr userDrawn="1"/>
        </p:nvSpPr>
        <p:spPr>
          <a:xfrm>
            <a:off x="181951" y="1052427"/>
            <a:ext cx="18195568" cy="868772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21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AD0E79E1-61E6-4CA2-9173-AFFCE72D5C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9530" y="-104831"/>
            <a:ext cx="1936346" cy="1157257"/>
          </a:xfrm>
          <a:prstGeom prst="rect">
            <a:avLst/>
          </a:prstGeom>
        </p:spPr>
      </p:pic>
      <p:sp>
        <p:nvSpPr>
          <p:cNvPr id="11" name="Kısmi Daire 10">
            <a:extLst>
              <a:ext uri="{FF2B5EF4-FFF2-40B4-BE49-F238E27FC236}">
                <a16:creationId xmlns:a16="http://schemas.microsoft.com/office/drawing/2014/main" id="{ABCD77AA-7033-44CE-B187-317744AF532E}"/>
              </a:ext>
            </a:extLst>
          </p:cNvPr>
          <p:cNvSpPr/>
          <p:nvPr userDrawn="1"/>
        </p:nvSpPr>
        <p:spPr>
          <a:xfrm>
            <a:off x="17202957" y="9181290"/>
            <a:ext cx="2713012" cy="2516221"/>
          </a:xfrm>
          <a:prstGeom prst="pie">
            <a:avLst>
              <a:gd name="adj1" fmla="val 10762299"/>
              <a:gd name="adj2" fmla="val 1623391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21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9968FD4-6FFF-4F49-A5EE-1023917B09D3}"/>
              </a:ext>
            </a:extLst>
          </p:cNvPr>
          <p:cNvSpPr txBox="1"/>
          <p:nvPr userDrawn="1"/>
        </p:nvSpPr>
        <p:spPr>
          <a:xfrm>
            <a:off x="17408203" y="9836984"/>
            <a:ext cx="1247270" cy="39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51FAC34-D6FB-4F2F-9EAE-B9BD07BDC7D1}" type="slidenum">
              <a:rPr lang="tr-TR" sz="1964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PoetsenOne" panose="020108030300000D0203" pitchFamily="50" charset="0"/>
              </a:rPr>
              <a:t>‹#›</a:t>
            </a:fld>
            <a:r>
              <a:rPr lang="tr-TR" sz="1964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etsenOne" panose="020108030300000D0203" pitchFamily="50" charset="0"/>
              </a:rPr>
              <a:t> / 48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89CA3CC4-995C-49B6-AD15-6B0B509DB099}"/>
              </a:ext>
            </a:extLst>
          </p:cNvPr>
          <p:cNvSpPr/>
          <p:nvPr userDrawn="1"/>
        </p:nvSpPr>
        <p:spPr>
          <a:xfrm>
            <a:off x="545562" y="9891154"/>
            <a:ext cx="4557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i="1" dirty="0">
                <a:solidFill>
                  <a:schemeClr val="bg1"/>
                </a:solidFill>
              </a:rPr>
              <a:t>Deprem ve Risk Azaltma Genel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345251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Deprem ve Risk Azaltma Genel Müdürlüğü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723A-97CA-4105-86BE-605C5487F7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61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297" y="2602602"/>
            <a:ext cx="16007537" cy="4342500"/>
          </a:xfrm>
        </p:spPr>
        <p:txBody>
          <a:bodyPr anchor="b"/>
          <a:lstStyle>
            <a:lvl1pPr>
              <a:defRPr sz="9133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6297" y="6986183"/>
            <a:ext cx="16007537" cy="2283618"/>
          </a:xfrm>
        </p:spPr>
        <p:txBody>
          <a:bodyPr/>
          <a:lstStyle>
            <a:lvl1pPr marL="0" indent="0">
              <a:buNone/>
              <a:defRPr sz="3653">
                <a:solidFill>
                  <a:schemeClr val="tx1">
                    <a:tint val="75000"/>
                  </a:schemeClr>
                </a:solidFill>
              </a:defRPr>
            </a:lvl1pPr>
            <a:lvl2pPr marL="695950" indent="0">
              <a:buNone/>
              <a:defRPr sz="3044">
                <a:solidFill>
                  <a:schemeClr val="tx1">
                    <a:tint val="75000"/>
                  </a:schemeClr>
                </a:solidFill>
              </a:defRPr>
            </a:lvl2pPr>
            <a:lvl3pPr marL="1391900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3pPr>
            <a:lvl4pPr marL="2087850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4pPr>
            <a:lvl5pPr marL="27837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5pPr>
            <a:lvl6pPr marL="34797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6pPr>
            <a:lvl7pPr marL="41756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7pPr>
            <a:lvl8pPr marL="48716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8pPr>
            <a:lvl9pPr marL="55675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Deprem ve Risk Azaltma Genel Müdürlüğü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723A-97CA-4105-86BE-605C5487F7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825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5963" y="2779007"/>
            <a:ext cx="7887772" cy="66237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95728" y="2779007"/>
            <a:ext cx="7887772" cy="66237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Deprem ve Risk Azaltma Genel Müdürlüğü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723A-97CA-4105-86BE-605C5487F7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43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380" y="555802"/>
            <a:ext cx="16007537" cy="201780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381" y="2559104"/>
            <a:ext cx="7851522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8381" y="3813281"/>
            <a:ext cx="7851522" cy="56087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95728" y="2559104"/>
            <a:ext cx="7890189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95728" y="3813281"/>
            <a:ext cx="7890189" cy="56087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Deprem ve Risk Azaltma Genel Müdürlüğü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723A-97CA-4105-86BE-605C5487F7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45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Deprem ve Risk Azaltma Genel Müdürlüğü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723A-97CA-4105-86BE-605C5487F7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770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Deprem ve Risk Azaltma Genel Müdürlüğü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723A-97CA-4105-86BE-605C5487F7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619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381" y="695960"/>
            <a:ext cx="5985909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0189" y="1503081"/>
            <a:ext cx="9395728" cy="7418740"/>
          </a:xfrm>
        </p:spPr>
        <p:txBody>
          <a:bodyPr/>
          <a:lstStyle>
            <a:lvl1pPr>
              <a:defRPr sz="4871"/>
            </a:lvl1pPr>
            <a:lvl2pPr>
              <a:defRPr sz="4262"/>
            </a:lvl2pPr>
            <a:lvl3pPr>
              <a:defRPr sz="3653"/>
            </a:lvl3pPr>
            <a:lvl4pPr>
              <a:defRPr sz="3044"/>
            </a:lvl4pPr>
            <a:lvl5pPr>
              <a:defRPr sz="3044"/>
            </a:lvl5pPr>
            <a:lvl6pPr>
              <a:defRPr sz="3044"/>
            </a:lvl6pPr>
            <a:lvl7pPr>
              <a:defRPr sz="3044"/>
            </a:lvl7pPr>
            <a:lvl8pPr>
              <a:defRPr sz="3044"/>
            </a:lvl8pPr>
            <a:lvl9pPr>
              <a:defRPr sz="3044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8381" y="3131820"/>
            <a:ext cx="5985909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Deprem ve Risk Azaltma Genel Müdürlüğü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723A-97CA-4105-86BE-605C5487F7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678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381" y="695960"/>
            <a:ext cx="5985909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90189" y="1503081"/>
            <a:ext cx="9395728" cy="7418740"/>
          </a:xfrm>
        </p:spPr>
        <p:txBody>
          <a:bodyPr anchor="t"/>
          <a:lstStyle>
            <a:lvl1pPr marL="0" indent="0">
              <a:buNone/>
              <a:defRPr sz="4871"/>
            </a:lvl1pPr>
            <a:lvl2pPr marL="695950" indent="0">
              <a:buNone/>
              <a:defRPr sz="4262"/>
            </a:lvl2pPr>
            <a:lvl3pPr marL="1391900" indent="0">
              <a:buNone/>
              <a:defRPr sz="3653"/>
            </a:lvl3pPr>
            <a:lvl4pPr marL="2087850" indent="0">
              <a:buNone/>
              <a:defRPr sz="3044"/>
            </a:lvl4pPr>
            <a:lvl5pPr marL="2783799" indent="0">
              <a:buNone/>
              <a:defRPr sz="3044"/>
            </a:lvl5pPr>
            <a:lvl6pPr marL="3479749" indent="0">
              <a:buNone/>
              <a:defRPr sz="3044"/>
            </a:lvl6pPr>
            <a:lvl7pPr marL="4175699" indent="0">
              <a:buNone/>
              <a:defRPr sz="3044"/>
            </a:lvl7pPr>
            <a:lvl8pPr marL="4871649" indent="0">
              <a:buNone/>
              <a:defRPr sz="3044"/>
            </a:lvl8pPr>
            <a:lvl9pPr marL="5567599" indent="0">
              <a:buNone/>
              <a:defRPr sz="3044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8381" y="3131820"/>
            <a:ext cx="5985909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Deprem ve Risk Azaltma Genel Müdürlüğü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723A-97CA-4105-86BE-605C5487F7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2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5963" y="555802"/>
            <a:ext cx="16007537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5963" y="2779007"/>
            <a:ext cx="16007537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5963" y="9675778"/>
            <a:ext cx="4175879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47822" y="9675778"/>
            <a:ext cx="6263819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Deprem ve Risk Azaltma Genel Müdürlüğü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7621" y="9675778"/>
            <a:ext cx="4175879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C723A-97CA-4105-86BE-605C5487F71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FB4CDBA-5A5D-459E-BBBE-D570F4034E37}"/>
              </a:ext>
            </a:extLst>
          </p:cNvPr>
          <p:cNvSpPr txBox="1"/>
          <p:nvPr userDrawn="1"/>
        </p:nvSpPr>
        <p:spPr>
          <a:xfrm>
            <a:off x="17352464" y="9836984"/>
            <a:ext cx="1247270" cy="39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51FAC34-D6FB-4F2F-9EAE-B9BD07BDC7D1}" type="slidenum">
              <a:rPr lang="tr-TR" sz="1964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PoetsenOne" panose="020108030300000D0203" pitchFamily="50" charset="0"/>
              </a:rPr>
              <a:t>‹#›</a:t>
            </a:fld>
            <a:r>
              <a:rPr lang="tr-TR" sz="1964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etsenOne" panose="020108030300000D0203" pitchFamily="50" charset="0"/>
              </a:rPr>
              <a:t> / 48</a:t>
            </a:r>
          </a:p>
        </p:txBody>
      </p:sp>
    </p:spTree>
    <p:extLst>
      <p:ext uri="{BB962C8B-B14F-4D97-AF65-F5344CB8AC3E}">
        <p14:creationId xmlns:p14="http://schemas.microsoft.com/office/powerpoint/2010/main" val="275432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defTabSz="1391900" rtl="0" eaLnBrk="1" latinLnBrk="0" hangingPunct="1">
        <a:lnSpc>
          <a:spcPct val="90000"/>
        </a:lnSpc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975" indent="-347975" algn="l" defTabSz="1391900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104392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2pPr>
      <a:lvl3pPr marL="173987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3pPr>
      <a:lvl4pPr marL="24358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31317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8277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5236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52196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9155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59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190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78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37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797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56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16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75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microsoft.com/office/2007/relationships/hdphoto" Target="../media/hdphoto4.wdp"/><Relationship Id="rId7" Type="http://schemas.openxmlformats.org/officeDocument/2006/relationships/image" Target="../media/image18.jpeg"/><Relationship Id="rId12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6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5.jpeg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EFDCA1CD-6AF3-4BB8-9985-548BA51F90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" y="12684"/>
            <a:ext cx="18559463" cy="104394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65157F4-DED8-4A15-9123-8643E34AAB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911" y="745253"/>
            <a:ext cx="5239585" cy="2818099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3551FA6A-3D13-4A01-AAC2-035003C6BA93}"/>
              </a:ext>
            </a:extLst>
          </p:cNvPr>
          <p:cNvSpPr txBox="1"/>
          <p:nvPr/>
        </p:nvSpPr>
        <p:spPr>
          <a:xfrm>
            <a:off x="926042" y="8831742"/>
            <a:ext cx="16727588" cy="77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10" b="1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  <a:t>OCAK </a:t>
            </a:r>
          </a:p>
          <a:p>
            <a:pPr algn="ctr"/>
            <a:r>
              <a:rPr lang="tr-TR" sz="2210" b="1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  <a:t>2026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B7E5620D-C062-453D-B3C6-913C611EB598}"/>
              </a:ext>
            </a:extLst>
          </p:cNvPr>
          <p:cNvSpPr txBox="1"/>
          <p:nvPr/>
        </p:nvSpPr>
        <p:spPr>
          <a:xfrm>
            <a:off x="926042" y="3944352"/>
            <a:ext cx="16727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Gotham" pitchFamily="50" charset="0"/>
              </a:rPr>
              <a:t>TÜRKİYE AFET YÖNETİMİ SİSTEMİ</a:t>
            </a:r>
          </a:p>
          <a:p>
            <a:pPr algn="ctr"/>
            <a:r>
              <a:rPr lang="tr-TR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Gotham" pitchFamily="50" charset="0"/>
              </a:rPr>
              <a:t>(Afet Risk Azaltma Bakış Açısı)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4F99979F-DF87-4E66-AC0C-A4227AD6F3B3}"/>
              </a:ext>
            </a:extLst>
          </p:cNvPr>
          <p:cNvSpPr/>
          <p:nvPr/>
        </p:nvSpPr>
        <p:spPr>
          <a:xfrm>
            <a:off x="815279" y="762000"/>
            <a:ext cx="16928904" cy="8915011"/>
          </a:xfrm>
          <a:prstGeom prst="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210"/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8E7E0CDA-77C1-4D3A-B994-5946FF2F89D4}"/>
              </a:ext>
            </a:extLst>
          </p:cNvPr>
          <p:cNvGrpSpPr/>
          <p:nvPr/>
        </p:nvGrpSpPr>
        <p:grpSpPr>
          <a:xfrm>
            <a:off x="-2149420" y="-3003369"/>
            <a:ext cx="5514413" cy="7181440"/>
            <a:chOff x="-990333" y="-571746"/>
            <a:chExt cx="4492282" cy="5850315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9FDB9266-9D69-47E1-9518-710B196FE492}"/>
                </a:ext>
              </a:extLst>
            </p:cNvPr>
            <p:cNvSpPr/>
            <p:nvPr/>
          </p:nvSpPr>
          <p:spPr>
            <a:xfrm rot="6886469">
              <a:off x="-990333" y="-571746"/>
              <a:ext cx="4492282" cy="4492282"/>
            </a:xfrm>
            <a:custGeom>
              <a:avLst/>
              <a:gdLst/>
              <a:ahLst/>
              <a:cxnLst/>
              <a:rect l="l" t="t" r="r" b="b"/>
              <a:pathLst>
                <a:path w="4492282" h="4492282">
                  <a:moveTo>
                    <a:pt x="0" y="0"/>
                  </a:moveTo>
                  <a:lnTo>
                    <a:pt x="4492282" y="0"/>
                  </a:lnTo>
                  <a:lnTo>
                    <a:pt x="4492282" y="4492282"/>
                  </a:lnTo>
                  <a:lnTo>
                    <a:pt x="0" y="449228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2B573F6-C4F4-45FF-83C6-AC5CEEC1DE46}"/>
                </a:ext>
              </a:extLst>
            </p:cNvPr>
            <p:cNvSpPr/>
            <p:nvPr/>
          </p:nvSpPr>
          <p:spPr>
            <a:xfrm rot="14002503">
              <a:off x="-345041" y="3127169"/>
              <a:ext cx="2151400" cy="2151400"/>
            </a:xfrm>
            <a:custGeom>
              <a:avLst/>
              <a:gdLst/>
              <a:ahLst/>
              <a:cxnLst/>
              <a:rect l="l" t="t" r="r" b="b"/>
              <a:pathLst>
                <a:path w="2151400" h="2151400">
                  <a:moveTo>
                    <a:pt x="0" y="0"/>
                  </a:moveTo>
                  <a:lnTo>
                    <a:pt x="2151400" y="0"/>
                  </a:lnTo>
                  <a:lnTo>
                    <a:pt x="2151400" y="2151400"/>
                  </a:lnTo>
                  <a:lnTo>
                    <a:pt x="0" y="21514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>
                <a:alphaModFix amt="8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</p:spPr>
        </p: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BA8AA87A-D76E-4CEC-96B6-5D5B5B2A3F03}"/>
              </a:ext>
            </a:extLst>
          </p:cNvPr>
          <p:cNvGrpSpPr/>
          <p:nvPr/>
        </p:nvGrpSpPr>
        <p:grpSpPr>
          <a:xfrm>
            <a:off x="13422204" y="6167469"/>
            <a:ext cx="7632393" cy="9313288"/>
            <a:chOff x="10709721" y="4965099"/>
            <a:chExt cx="6217681" cy="7587012"/>
          </a:xfrm>
        </p:grpSpPr>
        <p:sp>
          <p:nvSpPr>
            <p:cNvPr id="19" name="Freeform 2">
              <a:extLst>
                <a:ext uri="{FF2B5EF4-FFF2-40B4-BE49-F238E27FC236}">
                  <a16:creationId xmlns:a16="http://schemas.microsoft.com/office/drawing/2014/main" id="{90F2D8C1-7E2C-4360-95FD-1D35BF97E9EA}"/>
                </a:ext>
              </a:extLst>
            </p:cNvPr>
            <p:cNvSpPr/>
            <p:nvPr/>
          </p:nvSpPr>
          <p:spPr>
            <a:xfrm rot="15093868">
              <a:off x="10709721" y="6334430"/>
              <a:ext cx="6217681" cy="6217681"/>
            </a:xfrm>
            <a:custGeom>
              <a:avLst/>
              <a:gdLst/>
              <a:ahLst/>
              <a:cxnLst/>
              <a:rect l="l" t="t" r="r" b="b"/>
              <a:pathLst>
                <a:path w="6217681" h="6217681">
                  <a:moveTo>
                    <a:pt x="0" y="0"/>
                  </a:moveTo>
                  <a:lnTo>
                    <a:pt x="6217681" y="0"/>
                  </a:lnTo>
                  <a:lnTo>
                    <a:pt x="6217681" y="6217682"/>
                  </a:lnTo>
                  <a:lnTo>
                    <a:pt x="0" y="621768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>
                <a:alphaModFix amt="8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730F8667-36D4-4BB9-AFD5-700AAA268AC7}"/>
                </a:ext>
              </a:extLst>
            </p:cNvPr>
            <p:cNvSpPr/>
            <p:nvPr/>
          </p:nvSpPr>
          <p:spPr>
            <a:xfrm rot="1809516">
              <a:off x="13416024" y="4965099"/>
              <a:ext cx="3236523" cy="3236523"/>
            </a:xfrm>
            <a:custGeom>
              <a:avLst/>
              <a:gdLst/>
              <a:ahLst/>
              <a:cxnLst/>
              <a:rect l="l" t="t" r="r" b="b"/>
              <a:pathLst>
                <a:path w="3236523" h="3236523">
                  <a:moveTo>
                    <a:pt x="0" y="0"/>
                  </a:moveTo>
                  <a:lnTo>
                    <a:pt x="3236523" y="0"/>
                  </a:lnTo>
                  <a:lnTo>
                    <a:pt x="3236523" y="3236524"/>
                  </a:lnTo>
                  <a:lnTo>
                    <a:pt x="0" y="3236524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>
                <a:alphaModFix amt="8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</p:grp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EF41B8A5-024E-4261-8D85-F69BCE9A7DE7}"/>
              </a:ext>
            </a:extLst>
          </p:cNvPr>
          <p:cNvSpPr txBox="1"/>
          <p:nvPr/>
        </p:nvSpPr>
        <p:spPr>
          <a:xfrm>
            <a:off x="896909" y="6678425"/>
            <a:ext cx="16727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latin typeface="Bahnschrift" panose="020B0502040204020203" pitchFamily="34" charset="0"/>
                <a:cs typeface="Gotham" pitchFamily="50" charset="0"/>
              </a:rPr>
              <a:t>ABDULKADİR TEZCAN</a:t>
            </a:r>
          </a:p>
          <a:p>
            <a:pPr algn="ctr"/>
            <a:r>
              <a:rPr lang="tr-TR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Deprem ve Risk Azaltma Genel Müdürlüğü</a:t>
            </a:r>
          </a:p>
          <a:p>
            <a:pPr algn="ctr"/>
            <a:r>
              <a:rPr lang="tr-TR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Afet Risklerini Azaltma ve Önlem Dairesi Başkanı</a:t>
            </a:r>
          </a:p>
        </p:txBody>
      </p:sp>
    </p:spTree>
    <p:extLst>
      <p:ext uri="{BB962C8B-B14F-4D97-AF65-F5344CB8AC3E}">
        <p14:creationId xmlns:p14="http://schemas.microsoft.com/office/powerpoint/2010/main" val="350030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ACF13674-F843-46CE-B9BA-442405CC9A66}"/>
              </a:ext>
            </a:extLst>
          </p:cNvPr>
          <p:cNvSpPr txBox="1"/>
          <p:nvPr/>
        </p:nvSpPr>
        <p:spPr>
          <a:xfrm>
            <a:off x="0" y="125528"/>
            <a:ext cx="874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TÜRKİYE AFET YÖNETİMİ STRATEJİSİ ÇALIŞMALARI </a:t>
            </a: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31E68062-3923-4DE8-B369-BACCED776FF1}"/>
              </a:ext>
            </a:extLst>
          </p:cNvPr>
          <p:cNvGrpSpPr/>
          <p:nvPr/>
        </p:nvGrpSpPr>
        <p:grpSpPr>
          <a:xfrm>
            <a:off x="1005841" y="1371601"/>
            <a:ext cx="15263522" cy="7621098"/>
            <a:chOff x="1292820" y="1038191"/>
            <a:chExt cx="9398066" cy="4265825"/>
          </a:xfrm>
        </p:grpSpPr>
        <p:cxnSp>
          <p:nvCxnSpPr>
            <p:cNvPr id="7" name="Düz Bağlayıcı 6">
              <a:extLst>
                <a:ext uri="{FF2B5EF4-FFF2-40B4-BE49-F238E27FC236}">
                  <a16:creationId xmlns:a16="http://schemas.microsoft.com/office/drawing/2014/main" id="{2872AEA3-21F8-4F43-80C0-BAC8C0D32DD7}"/>
                </a:ext>
              </a:extLst>
            </p:cNvPr>
            <p:cNvCxnSpPr>
              <a:cxnSpLocks/>
            </p:cNvCxnSpPr>
            <p:nvPr/>
          </p:nvCxnSpPr>
          <p:spPr>
            <a:xfrm>
              <a:off x="3129856" y="2826694"/>
              <a:ext cx="0" cy="2078299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Düz Bağlayıcı 7">
              <a:extLst>
                <a:ext uri="{FF2B5EF4-FFF2-40B4-BE49-F238E27FC236}">
                  <a16:creationId xmlns:a16="http://schemas.microsoft.com/office/drawing/2014/main" id="{F004E9AE-CE68-4F3B-9CA7-E7A13B6749A4}"/>
                </a:ext>
              </a:extLst>
            </p:cNvPr>
            <p:cNvCxnSpPr/>
            <p:nvPr/>
          </p:nvCxnSpPr>
          <p:spPr>
            <a:xfrm>
              <a:off x="9313049" y="2980532"/>
              <a:ext cx="0" cy="14400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>
              <a:extLst>
                <a:ext uri="{FF2B5EF4-FFF2-40B4-BE49-F238E27FC236}">
                  <a16:creationId xmlns:a16="http://schemas.microsoft.com/office/drawing/2014/main" id="{7747CB68-83E8-4821-8E61-8F0BE95F534F}"/>
                </a:ext>
              </a:extLst>
            </p:cNvPr>
            <p:cNvCxnSpPr>
              <a:endCxn id="10" idx="1"/>
            </p:cNvCxnSpPr>
            <p:nvPr/>
          </p:nvCxnSpPr>
          <p:spPr>
            <a:xfrm flipV="1">
              <a:off x="2837225" y="2931108"/>
              <a:ext cx="5384255" cy="57141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Yuvarlatılmış Dikdörtgen 14">
              <a:extLst>
                <a:ext uri="{FF2B5EF4-FFF2-40B4-BE49-F238E27FC236}">
                  <a16:creationId xmlns:a16="http://schemas.microsoft.com/office/drawing/2014/main" id="{DFA0420D-11C9-4755-857E-DDC3AE2E8F8B}"/>
                </a:ext>
              </a:extLst>
            </p:cNvPr>
            <p:cNvSpPr/>
            <p:nvPr/>
          </p:nvSpPr>
          <p:spPr>
            <a:xfrm>
              <a:off x="8221480" y="2358162"/>
              <a:ext cx="2469406" cy="1145891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Türkiye Afet Sonrası İyileştirme Planı</a:t>
              </a:r>
            </a:p>
            <a:p>
              <a:pPr algn="ctr"/>
              <a:r>
                <a:rPr lang="tr-TR" dirty="0"/>
                <a:t>(TASİP)</a:t>
              </a:r>
            </a:p>
            <a:p>
              <a:pPr algn="ctr"/>
              <a:r>
                <a:rPr lang="tr-TR" sz="1400" dirty="0"/>
                <a:t>[Yürürlükte]</a:t>
              </a:r>
            </a:p>
          </p:txBody>
        </p:sp>
        <p:sp>
          <p:nvSpPr>
            <p:cNvPr id="11" name="Yuvarlatılmış Dikdörtgen 13">
              <a:extLst>
                <a:ext uri="{FF2B5EF4-FFF2-40B4-BE49-F238E27FC236}">
                  <a16:creationId xmlns:a16="http://schemas.microsoft.com/office/drawing/2014/main" id="{BF5B3AFD-1768-4450-95FF-DCDE01138486}"/>
                </a:ext>
              </a:extLst>
            </p:cNvPr>
            <p:cNvSpPr/>
            <p:nvPr/>
          </p:nvSpPr>
          <p:spPr>
            <a:xfrm>
              <a:off x="1951833" y="2365682"/>
              <a:ext cx="2589415" cy="115358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Türkiye Afet Risk Azaltma Planı</a:t>
              </a:r>
            </a:p>
            <a:p>
              <a:pPr algn="ctr"/>
              <a:r>
                <a:rPr lang="tr-TR" dirty="0"/>
                <a:t>(TARAP)</a:t>
              </a:r>
            </a:p>
            <a:p>
              <a:pPr algn="ctr"/>
              <a:r>
                <a:rPr lang="tr-TR" sz="1400" dirty="0"/>
                <a:t>[ Yürürlükte ]</a:t>
              </a:r>
            </a:p>
          </p:txBody>
        </p:sp>
        <p:cxnSp>
          <p:nvCxnSpPr>
            <p:cNvPr id="12" name="Düz Bağlayıcı 11">
              <a:extLst>
                <a:ext uri="{FF2B5EF4-FFF2-40B4-BE49-F238E27FC236}">
                  <a16:creationId xmlns:a16="http://schemas.microsoft.com/office/drawing/2014/main" id="{F750DE03-D671-46CE-9330-415284FA17DC}"/>
                </a:ext>
              </a:extLst>
            </p:cNvPr>
            <p:cNvCxnSpPr>
              <a:cxnSpLocks/>
            </p:cNvCxnSpPr>
            <p:nvPr/>
          </p:nvCxnSpPr>
          <p:spPr>
            <a:xfrm>
              <a:off x="6693586" y="2830773"/>
              <a:ext cx="0" cy="2167355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Yuvarlatılmış Dikdörtgen 1">
              <a:extLst>
                <a:ext uri="{FF2B5EF4-FFF2-40B4-BE49-F238E27FC236}">
                  <a16:creationId xmlns:a16="http://schemas.microsoft.com/office/drawing/2014/main" id="{97C39A21-9F1E-4A35-A7A3-00B1183B1A0D}"/>
                </a:ext>
              </a:extLst>
            </p:cNvPr>
            <p:cNvSpPr/>
            <p:nvPr/>
          </p:nvSpPr>
          <p:spPr>
            <a:xfrm>
              <a:off x="1951832" y="1038191"/>
              <a:ext cx="8739053" cy="949817"/>
            </a:xfrm>
            <a:prstGeom prst="roundRect">
              <a:avLst/>
            </a:prstGeom>
            <a:solidFill>
              <a:srgbClr val="3C4958"/>
            </a:solidFill>
            <a:ln>
              <a:solidFill>
                <a:srgbClr val="697F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/>
                <a:t>Türkiye Afet Yönetimi Stratejisi (TAYS)</a:t>
              </a:r>
            </a:p>
            <a:p>
              <a:pPr algn="ctr"/>
              <a:r>
                <a:rPr lang="tr-TR" b="1" i="1" u="sng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[Hazırlık Sürecinde]</a:t>
              </a:r>
            </a:p>
            <a:p>
              <a:pPr algn="ctr"/>
              <a:r>
                <a:rPr lang="tr-TR" sz="1100" i="1" u="sng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</a:p>
          </p:txBody>
        </p:sp>
        <p:sp>
          <p:nvSpPr>
            <p:cNvPr id="15" name="Yuvarlatılmış Dikdörtgen 12">
              <a:extLst>
                <a:ext uri="{FF2B5EF4-FFF2-40B4-BE49-F238E27FC236}">
                  <a16:creationId xmlns:a16="http://schemas.microsoft.com/office/drawing/2014/main" id="{0FDBA123-D2FA-4235-BE3D-07308782C6A5}"/>
                </a:ext>
              </a:extLst>
            </p:cNvPr>
            <p:cNvSpPr/>
            <p:nvPr/>
          </p:nvSpPr>
          <p:spPr>
            <a:xfrm>
              <a:off x="5426640" y="2365682"/>
              <a:ext cx="2376814" cy="1181012"/>
            </a:xfrm>
            <a:prstGeom prst="roundRect">
              <a:avLst/>
            </a:prstGeom>
            <a:solidFill>
              <a:srgbClr val="4DBD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Türkiye Afet Müdahale Planı </a:t>
              </a:r>
            </a:p>
            <a:p>
              <a:pPr algn="ctr"/>
              <a:r>
                <a:rPr lang="tr-TR" dirty="0"/>
                <a:t>(TAMP) </a:t>
              </a:r>
            </a:p>
            <a:p>
              <a:pPr algn="ctr"/>
              <a:r>
                <a:rPr lang="tr-TR" sz="1400" dirty="0"/>
                <a:t>[Yürürlükte]</a:t>
              </a:r>
            </a:p>
          </p:txBody>
        </p:sp>
        <p:sp>
          <p:nvSpPr>
            <p:cNvPr id="16" name="Yuvarlatılmış Dikdörtgen 19">
              <a:extLst>
                <a:ext uri="{FF2B5EF4-FFF2-40B4-BE49-F238E27FC236}">
                  <a16:creationId xmlns:a16="http://schemas.microsoft.com/office/drawing/2014/main" id="{FF55FAF8-F398-4E75-A8D9-5F001AB28DB5}"/>
                </a:ext>
              </a:extLst>
            </p:cNvPr>
            <p:cNvSpPr/>
            <p:nvPr/>
          </p:nvSpPr>
          <p:spPr>
            <a:xfrm>
              <a:off x="1951831" y="3856631"/>
              <a:ext cx="8739054" cy="596631"/>
            </a:xfrm>
            <a:prstGeom prst="roundRect">
              <a:avLst/>
            </a:prstGeom>
            <a:solidFill>
              <a:srgbClr val="5EB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/>
                <a:t>Eylem Planları</a:t>
              </a:r>
            </a:p>
          </p:txBody>
        </p:sp>
        <p:pic>
          <p:nvPicPr>
            <p:cNvPr id="18" name="Resim 17">
              <a:extLst>
                <a:ext uri="{FF2B5EF4-FFF2-40B4-BE49-F238E27FC236}">
                  <a16:creationId xmlns:a16="http://schemas.microsoft.com/office/drawing/2014/main" id="{6729BF13-E356-4A88-A1FA-C681FDF84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0345" y="2990121"/>
              <a:ext cx="445874" cy="448337"/>
            </a:xfrm>
            <a:prstGeom prst="rect">
              <a:avLst/>
            </a:prstGeom>
          </p:spPr>
        </p:pic>
        <p:sp>
          <p:nvSpPr>
            <p:cNvPr id="19" name="Yuvarlatılmış Dikdörtgen 19">
              <a:extLst>
                <a:ext uri="{FF2B5EF4-FFF2-40B4-BE49-F238E27FC236}">
                  <a16:creationId xmlns:a16="http://schemas.microsoft.com/office/drawing/2014/main" id="{7BE34873-DF4A-4E2D-B819-9E29B3DBE0C1}"/>
                </a:ext>
              </a:extLst>
            </p:cNvPr>
            <p:cNvSpPr/>
            <p:nvPr/>
          </p:nvSpPr>
          <p:spPr>
            <a:xfrm>
              <a:off x="1951831" y="4699813"/>
              <a:ext cx="2589417" cy="596631"/>
            </a:xfrm>
            <a:prstGeom prst="roundRect">
              <a:avLst/>
            </a:prstGeom>
            <a:solidFill>
              <a:srgbClr val="C55A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schemeClr val="bg1"/>
                  </a:solidFill>
                </a:rPr>
                <a:t>İRAP 81 İL</a:t>
              </a:r>
            </a:p>
          </p:txBody>
        </p:sp>
        <p:sp>
          <p:nvSpPr>
            <p:cNvPr id="20" name="Yuvarlatılmış Dikdörtgen 13">
              <a:extLst>
                <a:ext uri="{FF2B5EF4-FFF2-40B4-BE49-F238E27FC236}">
                  <a16:creationId xmlns:a16="http://schemas.microsoft.com/office/drawing/2014/main" id="{578554C6-321A-407F-A0F9-51146DECE66B}"/>
                </a:ext>
              </a:extLst>
            </p:cNvPr>
            <p:cNvSpPr/>
            <p:nvPr/>
          </p:nvSpPr>
          <p:spPr>
            <a:xfrm rot="16200000">
              <a:off x="901518" y="2749464"/>
              <a:ext cx="1145892" cy="36328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/>
                <a:t>Taktik</a:t>
              </a:r>
            </a:p>
          </p:txBody>
        </p:sp>
        <p:sp>
          <p:nvSpPr>
            <p:cNvPr id="21" name="Yuvarlatılmış Dikdörtgen 13">
              <a:extLst>
                <a:ext uri="{FF2B5EF4-FFF2-40B4-BE49-F238E27FC236}">
                  <a16:creationId xmlns:a16="http://schemas.microsoft.com/office/drawing/2014/main" id="{10C2CAC8-D941-4B42-B532-7EAA185C5F90}"/>
                </a:ext>
              </a:extLst>
            </p:cNvPr>
            <p:cNvSpPr/>
            <p:nvPr/>
          </p:nvSpPr>
          <p:spPr>
            <a:xfrm rot="16200000">
              <a:off x="751596" y="4365279"/>
              <a:ext cx="1440000" cy="35755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/>
                <a:t>Operasyonel</a:t>
              </a:r>
            </a:p>
          </p:txBody>
        </p:sp>
        <p:sp>
          <p:nvSpPr>
            <p:cNvPr id="22" name="Yuvarlatılmış Dikdörtgen 13">
              <a:extLst>
                <a:ext uri="{FF2B5EF4-FFF2-40B4-BE49-F238E27FC236}">
                  <a16:creationId xmlns:a16="http://schemas.microsoft.com/office/drawing/2014/main" id="{9794C35C-34BB-4E58-BF0A-700CF3AEB51B}"/>
                </a:ext>
              </a:extLst>
            </p:cNvPr>
            <p:cNvSpPr/>
            <p:nvPr/>
          </p:nvSpPr>
          <p:spPr>
            <a:xfrm rot="16200000">
              <a:off x="996687" y="1334325"/>
              <a:ext cx="949817" cy="357550"/>
            </a:xfrm>
            <a:prstGeom prst="roundRect">
              <a:avLst/>
            </a:prstGeom>
            <a:solidFill>
              <a:srgbClr val="3C49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/>
                <a:t>Stratejik</a:t>
              </a:r>
            </a:p>
          </p:txBody>
        </p:sp>
        <p:sp>
          <p:nvSpPr>
            <p:cNvPr id="23" name="Yuvarlatılmış Dikdörtgen 19">
              <a:extLst>
                <a:ext uri="{FF2B5EF4-FFF2-40B4-BE49-F238E27FC236}">
                  <a16:creationId xmlns:a16="http://schemas.microsoft.com/office/drawing/2014/main" id="{6569F304-C60C-44E1-B2CE-04E532C1ED44}"/>
                </a:ext>
              </a:extLst>
            </p:cNvPr>
            <p:cNvSpPr/>
            <p:nvPr/>
          </p:nvSpPr>
          <p:spPr>
            <a:xfrm>
              <a:off x="5426639" y="4699813"/>
              <a:ext cx="2547171" cy="596631"/>
            </a:xfrm>
            <a:prstGeom prst="roundRect">
              <a:avLst/>
            </a:prstGeom>
            <a:solidFill>
              <a:srgbClr val="49B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schemeClr val="bg1"/>
                  </a:solidFill>
                </a:rPr>
                <a:t>TAMP 81 İL</a:t>
              </a:r>
            </a:p>
          </p:txBody>
        </p:sp>
        <p:pic>
          <p:nvPicPr>
            <p:cNvPr id="24" name="Resim 23">
              <a:extLst>
                <a:ext uri="{FF2B5EF4-FFF2-40B4-BE49-F238E27FC236}">
                  <a16:creationId xmlns:a16="http://schemas.microsoft.com/office/drawing/2014/main" id="{E29A1A97-0ECF-4325-8865-3097D59AD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0058" y="4781918"/>
              <a:ext cx="423981" cy="426323"/>
            </a:xfrm>
            <a:prstGeom prst="rect">
              <a:avLst/>
            </a:prstGeom>
          </p:spPr>
        </p:pic>
        <p:pic>
          <p:nvPicPr>
            <p:cNvPr id="25" name="Resim 24">
              <a:extLst>
                <a:ext uri="{FF2B5EF4-FFF2-40B4-BE49-F238E27FC236}">
                  <a16:creationId xmlns:a16="http://schemas.microsoft.com/office/drawing/2014/main" id="{69266B81-8183-4F33-A150-9E02A7514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9062" y="4779939"/>
              <a:ext cx="423981" cy="426323"/>
            </a:xfrm>
            <a:prstGeom prst="rect">
              <a:avLst/>
            </a:prstGeom>
          </p:spPr>
        </p:pic>
        <p:pic>
          <p:nvPicPr>
            <p:cNvPr id="26" name="Resim 25">
              <a:extLst>
                <a:ext uri="{FF2B5EF4-FFF2-40B4-BE49-F238E27FC236}">
                  <a16:creationId xmlns:a16="http://schemas.microsoft.com/office/drawing/2014/main" id="{4E863404-A826-4107-9C45-565B8EE9D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3032" y="2990121"/>
              <a:ext cx="445874" cy="448337"/>
            </a:xfrm>
            <a:prstGeom prst="rect">
              <a:avLst/>
            </a:prstGeom>
          </p:spPr>
        </p:pic>
        <p:cxnSp>
          <p:nvCxnSpPr>
            <p:cNvPr id="27" name="Düz Bağlayıcı 26">
              <a:extLst>
                <a:ext uri="{FF2B5EF4-FFF2-40B4-BE49-F238E27FC236}">
                  <a16:creationId xmlns:a16="http://schemas.microsoft.com/office/drawing/2014/main" id="{3BFC7F3D-BDE1-492D-9B70-8DD59DBF1D4C}"/>
                </a:ext>
              </a:extLst>
            </p:cNvPr>
            <p:cNvCxnSpPr/>
            <p:nvPr/>
          </p:nvCxnSpPr>
          <p:spPr>
            <a:xfrm>
              <a:off x="9303783" y="4321579"/>
              <a:ext cx="9266" cy="417986"/>
            </a:xfrm>
            <a:prstGeom prst="line">
              <a:avLst/>
            </a:prstGeom>
            <a:ln w="28575">
              <a:solidFill>
                <a:srgbClr val="5EB2D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Yuvarlatılmış Dikdörtgen 34">
              <a:extLst>
                <a:ext uri="{FF2B5EF4-FFF2-40B4-BE49-F238E27FC236}">
                  <a16:creationId xmlns:a16="http://schemas.microsoft.com/office/drawing/2014/main" id="{BA53BD20-CE1F-45CB-A121-92E1E4D24A82}"/>
                </a:ext>
              </a:extLst>
            </p:cNvPr>
            <p:cNvSpPr/>
            <p:nvPr/>
          </p:nvSpPr>
          <p:spPr>
            <a:xfrm>
              <a:off x="8396571" y="4682184"/>
              <a:ext cx="2294314" cy="62183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schemeClr val="bg1"/>
                  </a:solidFill>
                </a:rPr>
                <a:t>TASİP-UP</a:t>
              </a:r>
              <a:endParaRPr lang="tr-TR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9" name="Resim 28">
            <a:extLst>
              <a:ext uri="{FF2B5EF4-FFF2-40B4-BE49-F238E27FC236}">
                <a16:creationId xmlns:a16="http://schemas.microsoft.com/office/drawing/2014/main" id="{198C1B7A-21F0-47BF-ACCB-8D1FACAC78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2013" y="4855472"/>
            <a:ext cx="724150" cy="80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8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3D1EA6F0-4BD1-40BE-93A3-9FCB25B72035}"/>
              </a:ext>
            </a:extLst>
          </p:cNvPr>
          <p:cNvSpPr txBox="1"/>
          <p:nvPr/>
        </p:nvSpPr>
        <p:spPr>
          <a:xfrm>
            <a:off x="0" y="117308"/>
            <a:ext cx="941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OPERASYONEL MÜDAHALE STRATEJİSİ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18B7237-BA31-451D-BF86-7132F37F7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87" y="2213600"/>
            <a:ext cx="11285373" cy="6359692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49FEF132-F66D-4C69-ADE9-E5CE635D8637}"/>
              </a:ext>
            </a:extLst>
          </p:cNvPr>
          <p:cNvSpPr txBox="1"/>
          <p:nvPr/>
        </p:nvSpPr>
        <p:spPr>
          <a:xfrm>
            <a:off x="570626" y="1379710"/>
            <a:ext cx="1051271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4969" indent="-434969">
              <a:buFont typeface="Arial" panose="020B0604020202020204" pitchFamily="34" charset="0"/>
              <a:buChar char="•"/>
            </a:pPr>
            <a:r>
              <a:rPr lang="tr-TR" sz="2131" dirty="0">
                <a:solidFill>
                  <a:schemeClr val="bg2">
                    <a:lumMod val="25000"/>
                  </a:schemeClr>
                </a:solidFill>
              </a:rPr>
              <a:t>Afetlerden Elde Edilen Tecrübeler Işığında </a:t>
            </a:r>
          </a:p>
          <a:p>
            <a:r>
              <a:rPr lang="tr-TR" sz="2436" b="1" i="1" dirty="0">
                <a:solidFill>
                  <a:srgbClr val="C00000"/>
                </a:solidFill>
              </a:rPr>
              <a:t>« TÜRKİYE AFET MÜDAHALE PLANI (TAMP) » NI YENİLİYORUZ.</a:t>
            </a:r>
            <a:endParaRPr lang="tr-TR" sz="2740" b="1" i="1" dirty="0">
              <a:solidFill>
                <a:srgbClr val="C00000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94AEC13-719E-42F6-B7E5-5C826C39AAB0}"/>
              </a:ext>
            </a:extLst>
          </p:cNvPr>
          <p:cNvSpPr txBox="1"/>
          <p:nvPr/>
        </p:nvSpPr>
        <p:spPr>
          <a:xfrm>
            <a:off x="582851" y="8598113"/>
            <a:ext cx="11199009" cy="5139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2131" i="1" dirty="0"/>
              <a:t>TAMP PLANI; </a:t>
            </a:r>
            <a:r>
              <a:rPr lang="tr-TR" sz="2131" b="1" i="1" dirty="0"/>
              <a:t>YERELDE 23, ULUSALDA 25 AFET </a:t>
            </a:r>
            <a:r>
              <a:rPr lang="tr-TR" sz="2131" i="1" dirty="0"/>
              <a:t>GRUBUNDAN  OLUŞMAKTADIR</a:t>
            </a:r>
            <a:r>
              <a:rPr lang="tr-TR" sz="2740" i="1" dirty="0"/>
              <a:t>.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317A098B-3A88-4029-A371-581ED31373A0}"/>
              </a:ext>
            </a:extLst>
          </p:cNvPr>
          <p:cNvSpPr/>
          <p:nvPr/>
        </p:nvSpPr>
        <p:spPr>
          <a:xfrm>
            <a:off x="11942938" y="1489354"/>
            <a:ext cx="5804306" cy="7670963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740"/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00426A12-243D-4572-BA7A-E73A519AFA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69489"/>
          <a:stretch/>
        </p:blipFill>
        <p:spPr>
          <a:xfrm>
            <a:off x="12210100" y="1602249"/>
            <a:ext cx="5376066" cy="229054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5D2AFAD3-F49B-4EAD-AFC0-BCB9C28BDD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31143"/>
          <a:stretch/>
        </p:blipFill>
        <p:spPr>
          <a:xfrm>
            <a:off x="12692580" y="3892792"/>
            <a:ext cx="4893587" cy="470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2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ACF13674-F843-46CE-B9BA-442405CC9A66}"/>
              </a:ext>
            </a:extLst>
          </p:cNvPr>
          <p:cNvSpPr txBox="1"/>
          <p:nvPr/>
        </p:nvSpPr>
        <p:spPr>
          <a:xfrm>
            <a:off x="0" y="185296"/>
            <a:ext cx="987803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TÜRKİYE AFET RİSK AZALTMA PLANI</a:t>
            </a: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TARAP NEDİR?</a:t>
            </a:r>
          </a:p>
        </p:txBody>
      </p:sp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CD13A7D9-75DF-8D8C-2BA3-CDDF14A43C7A}"/>
              </a:ext>
            </a:extLst>
          </p:cNvPr>
          <p:cNvSpPr txBox="1">
            <a:spLocks/>
          </p:cNvSpPr>
          <p:nvPr/>
        </p:nvSpPr>
        <p:spPr>
          <a:xfrm>
            <a:off x="143029" y="1221453"/>
            <a:ext cx="8778803" cy="754141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0862" indent="-285750" algn="just">
              <a:lnSpc>
                <a:spcPct val="150000"/>
              </a:lnSpc>
              <a:spcBef>
                <a:spcPts val="0"/>
              </a:spcBef>
            </a:pPr>
            <a:r>
              <a:rPr lang="tr-TR" sz="2000" b="1" i="1" dirty="0"/>
              <a:t>Türkiye Afet Risk Azaltma Planı (TARAP); </a:t>
            </a:r>
            <a:r>
              <a:rPr lang="tr-TR" sz="2000" i="1" dirty="0"/>
              <a:t>afet risklerini en aza indirebilmek için afetler olmadan gerçekleştirilmesi gereken faaliyetleri bir süreç dahilinde sorumluları ve sorumlulukları ile birlikte tanımlayan sürdürülebilir bir plandır. </a:t>
            </a:r>
          </a:p>
          <a:p>
            <a:pPr marL="550862" indent="-285750">
              <a:lnSpc>
                <a:spcPct val="150000"/>
              </a:lnSpc>
              <a:spcBef>
                <a:spcPts val="0"/>
              </a:spcBef>
            </a:pPr>
            <a:endParaRPr lang="tr-TR" sz="2000" i="1" dirty="0"/>
          </a:p>
          <a:p>
            <a:pPr marL="550862" indent="-285750" algn="just">
              <a:lnSpc>
                <a:spcPct val="150000"/>
              </a:lnSpc>
              <a:spcBef>
                <a:spcPts val="0"/>
              </a:spcBef>
            </a:pPr>
            <a:r>
              <a:rPr lang="tr-TR" sz="2000" b="1" i="1" dirty="0"/>
              <a:t>TARAP</a:t>
            </a:r>
            <a:r>
              <a:rPr lang="tr-TR" sz="2000" i="1" dirty="0"/>
              <a:t> ile kaynakların etkin ve etkili kullanımı ile azami risk azaltma amaçlanmaktadır. </a:t>
            </a:r>
            <a:r>
              <a:rPr lang="tr-TR" sz="2000" b="1" i="1" dirty="0"/>
              <a:t>Dirençli toplumlar </a:t>
            </a:r>
            <a:r>
              <a:rPr lang="tr-TR" sz="2000" i="1" dirty="0"/>
              <a:t>ve </a:t>
            </a:r>
            <a:r>
              <a:rPr lang="tr-TR" sz="2000" b="1" i="1" dirty="0"/>
              <a:t>güvenli yaşam alanları</a:t>
            </a:r>
            <a:r>
              <a:rPr lang="tr-TR" sz="2000" i="1" dirty="0"/>
              <a:t> oluşturularak, afetten kaynaklı kayıplar mümkünse </a:t>
            </a:r>
            <a:r>
              <a:rPr lang="tr-TR" sz="2000" b="1" i="1" dirty="0"/>
              <a:t>önlenecek ya da en aza indirgenecektir. TARAP</a:t>
            </a:r>
            <a:r>
              <a:rPr lang="tr-TR" sz="2000" i="1" dirty="0"/>
              <a:t> bu konuda yol haritası niteliğindeki plan olup </a:t>
            </a:r>
            <a:r>
              <a:rPr lang="tr-TR" sz="2000" b="1" i="1" dirty="0"/>
              <a:t>sürdürülebilir kalkınmaya katkı </a:t>
            </a:r>
            <a:r>
              <a:rPr lang="tr-TR" sz="2000" i="1" dirty="0"/>
              <a:t>sağlamış olacaktır.</a:t>
            </a:r>
          </a:p>
        </p:txBody>
      </p:sp>
      <p:pic>
        <p:nvPicPr>
          <p:cNvPr id="5" name="Resim 74">
            <a:extLst>
              <a:ext uri="{FF2B5EF4-FFF2-40B4-BE49-F238E27FC236}">
                <a16:creationId xmlns:a16="http://schemas.microsoft.com/office/drawing/2014/main" id="{F6ABA1C7-A56A-95AA-ECE2-39AD3BA6093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5032776"/>
            <a:ext cx="4113623" cy="4751782"/>
          </a:xfrm>
          <a:prstGeom prst="rect">
            <a:avLst/>
          </a:prstGeom>
          <a:ln w="0">
            <a:noFill/>
          </a:ln>
          <a:effectLst>
            <a:outerShdw blurRad="63360" dist="37674" dir="8100000" sx="92000" sy="92000" algn="tr" rotWithShape="0">
              <a:srgbClr val="000000">
                <a:alpha val="87000"/>
              </a:srgbClr>
            </a:outerShdw>
          </a:effectLst>
        </p:spPr>
      </p:pic>
      <p:grpSp>
        <p:nvGrpSpPr>
          <p:cNvPr id="12" name="Grup 11">
            <a:extLst>
              <a:ext uri="{FF2B5EF4-FFF2-40B4-BE49-F238E27FC236}">
                <a16:creationId xmlns:a16="http://schemas.microsoft.com/office/drawing/2014/main" id="{39EE62B9-78BB-188A-F5F7-EE295E067F0F}"/>
              </a:ext>
            </a:extLst>
          </p:cNvPr>
          <p:cNvGrpSpPr/>
          <p:nvPr/>
        </p:nvGrpSpPr>
        <p:grpSpPr>
          <a:xfrm>
            <a:off x="3611083" y="7022343"/>
            <a:ext cx="5357529" cy="2195604"/>
            <a:chOff x="6873960" y="3992741"/>
            <a:chExt cx="4317803" cy="1814995"/>
          </a:xfrm>
        </p:grpSpPr>
        <p:pic>
          <p:nvPicPr>
            <p:cNvPr id="14" name="object 23">
              <a:extLst>
                <a:ext uri="{FF2B5EF4-FFF2-40B4-BE49-F238E27FC236}">
                  <a16:creationId xmlns:a16="http://schemas.microsoft.com/office/drawing/2014/main" id="{464459E9-869C-D2F8-447C-FDF7A901A541}"/>
                </a:ext>
              </a:extLst>
            </p:cNvPr>
            <p:cNvPicPr/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3960" y="3992741"/>
              <a:ext cx="4317803" cy="1814995"/>
            </a:xfrm>
            <a:prstGeom prst="rect">
              <a:avLst/>
            </a:prstGeom>
          </p:spPr>
        </p:pic>
        <p:grpSp>
          <p:nvGrpSpPr>
            <p:cNvPr id="15" name="Grup 14">
              <a:extLst>
                <a:ext uri="{FF2B5EF4-FFF2-40B4-BE49-F238E27FC236}">
                  <a16:creationId xmlns:a16="http://schemas.microsoft.com/office/drawing/2014/main" id="{2551FF5D-A0E9-0711-E065-3119898CACEF}"/>
                </a:ext>
              </a:extLst>
            </p:cNvPr>
            <p:cNvGrpSpPr/>
            <p:nvPr/>
          </p:nvGrpSpPr>
          <p:grpSpPr>
            <a:xfrm>
              <a:off x="7157956" y="4602564"/>
              <a:ext cx="900928" cy="786712"/>
              <a:chOff x="7157956" y="4602564"/>
              <a:chExt cx="900928" cy="786712"/>
            </a:xfrm>
          </p:grpSpPr>
          <p:sp>
            <p:nvSpPr>
              <p:cNvPr id="22" name="Metin kutusu 21">
                <a:extLst>
                  <a:ext uri="{FF2B5EF4-FFF2-40B4-BE49-F238E27FC236}">
                    <a16:creationId xmlns:a16="http://schemas.microsoft.com/office/drawing/2014/main" id="{34B9B768-A712-71EB-B8B2-C7567E68882D}"/>
                  </a:ext>
                </a:extLst>
              </p:cNvPr>
              <p:cNvSpPr txBox="1"/>
              <p:nvPr/>
            </p:nvSpPr>
            <p:spPr>
              <a:xfrm>
                <a:off x="7157956" y="4602564"/>
                <a:ext cx="884422" cy="489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b="1" dirty="0">
                    <a:solidFill>
                      <a:srgbClr val="FF0000"/>
                    </a:solidFill>
                  </a:rPr>
                  <a:t>17</a:t>
                </a:r>
              </a:p>
            </p:txBody>
          </p:sp>
          <p:sp>
            <p:nvSpPr>
              <p:cNvPr id="23" name="Metin kutusu 22">
                <a:extLst>
                  <a:ext uri="{FF2B5EF4-FFF2-40B4-BE49-F238E27FC236}">
                    <a16:creationId xmlns:a16="http://schemas.microsoft.com/office/drawing/2014/main" id="{33D9DFE9-A576-9106-A05B-3E56530114FB}"/>
                  </a:ext>
                </a:extLst>
              </p:cNvPr>
              <p:cNvSpPr txBox="1"/>
              <p:nvPr/>
            </p:nvSpPr>
            <p:spPr>
              <a:xfrm>
                <a:off x="7174462" y="5019944"/>
                <a:ext cx="884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i="1" dirty="0"/>
                  <a:t>Amaç</a:t>
                </a:r>
              </a:p>
            </p:txBody>
          </p:sp>
        </p:grpSp>
        <p:grpSp>
          <p:nvGrpSpPr>
            <p:cNvPr id="16" name="Grup 15">
              <a:extLst>
                <a:ext uri="{FF2B5EF4-FFF2-40B4-BE49-F238E27FC236}">
                  <a16:creationId xmlns:a16="http://schemas.microsoft.com/office/drawing/2014/main" id="{0EFCEC5E-C6CC-0552-6180-A38DB183E548}"/>
                </a:ext>
              </a:extLst>
            </p:cNvPr>
            <p:cNvGrpSpPr/>
            <p:nvPr/>
          </p:nvGrpSpPr>
          <p:grpSpPr>
            <a:xfrm>
              <a:off x="8604583" y="4572148"/>
              <a:ext cx="900928" cy="786712"/>
              <a:chOff x="8604583" y="4572148"/>
              <a:chExt cx="900928" cy="786712"/>
            </a:xfrm>
          </p:grpSpPr>
          <p:sp>
            <p:nvSpPr>
              <p:cNvPr id="20" name="Metin kutusu 19">
                <a:extLst>
                  <a:ext uri="{FF2B5EF4-FFF2-40B4-BE49-F238E27FC236}">
                    <a16:creationId xmlns:a16="http://schemas.microsoft.com/office/drawing/2014/main" id="{09A59B29-2AF5-A979-5ED5-32C7E79E0DD9}"/>
                  </a:ext>
                </a:extLst>
              </p:cNvPr>
              <p:cNvSpPr txBox="1"/>
              <p:nvPr/>
            </p:nvSpPr>
            <p:spPr>
              <a:xfrm>
                <a:off x="8604583" y="4572148"/>
                <a:ext cx="884422" cy="489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b="1" dirty="0">
                    <a:solidFill>
                      <a:srgbClr val="FF0000"/>
                    </a:solidFill>
                  </a:rPr>
                  <a:t>66</a:t>
                </a:r>
              </a:p>
            </p:txBody>
          </p:sp>
          <p:sp>
            <p:nvSpPr>
              <p:cNvPr id="21" name="Metin kutusu 20">
                <a:extLst>
                  <a:ext uri="{FF2B5EF4-FFF2-40B4-BE49-F238E27FC236}">
                    <a16:creationId xmlns:a16="http://schemas.microsoft.com/office/drawing/2014/main" id="{43DA77CC-4A67-4846-050A-E5E923273853}"/>
                  </a:ext>
                </a:extLst>
              </p:cNvPr>
              <p:cNvSpPr txBox="1"/>
              <p:nvPr/>
            </p:nvSpPr>
            <p:spPr>
              <a:xfrm>
                <a:off x="8621089" y="4989528"/>
                <a:ext cx="884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i="1" dirty="0"/>
                  <a:t>Hedef</a:t>
                </a:r>
              </a:p>
            </p:txBody>
          </p:sp>
        </p:grpSp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7268FE2A-0F8D-25A7-D10F-65127DDE93D3}"/>
                </a:ext>
              </a:extLst>
            </p:cNvPr>
            <p:cNvGrpSpPr/>
            <p:nvPr/>
          </p:nvGrpSpPr>
          <p:grpSpPr>
            <a:xfrm>
              <a:off x="10027302" y="4590864"/>
              <a:ext cx="884422" cy="786712"/>
              <a:chOff x="10027302" y="4590864"/>
              <a:chExt cx="884422" cy="786712"/>
            </a:xfrm>
          </p:grpSpPr>
          <p:sp>
            <p:nvSpPr>
              <p:cNvPr id="18" name="Metin kutusu 17">
                <a:extLst>
                  <a:ext uri="{FF2B5EF4-FFF2-40B4-BE49-F238E27FC236}">
                    <a16:creationId xmlns:a16="http://schemas.microsoft.com/office/drawing/2014/main" id="{D308DB2E-991A-340A-76DC-B42EDC90E39D}"/>
                  </a:ext>
                </a:extLst>
              </p:cNvPr>
              <p:cNvSpPr txBox="1"/>
              <p:nvPr/>
            </p:nvSpPr>
            <p:spPr>
              <a:xfrm>
                <a:off x="10027302" y="4590864"/>
                <a:ext cx="884422" cy="489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b="1" dirty="0">
                    <a:solidFill>
                      <a:srgbClr val="FF0000"/>
                    </a:solidFill>
                  </a:rPr>
                  <a:t>227</a:t>
                </a:r>
              </a:p>
            </p:txBody>
          </p:sp>
          <p:sp>
            <p:nvSpPr>
              <p:cNvPr id="19" name="Metin kutusu 18">
                <a:extLst>
                  <a:ext uri="{FF2B5EF4-FFF2-40B4-BE49-F238E27FC236}">
                    <a16:creationId xmlns:a16="http://schemas.microsoft.com/office/drawing/2014/main" id="{58904954-5FF4-B44F-1F85-5EEB5D6AEC44}"/>
                  </a:ext>
                </a:extLst>
              </p:cNvPr>
              <p:cNvSpPr txBox="1"/>
              <p:nvPr/>
            </p:nvSpPr>
            <p:spPr>
              <a:xfrm>
                <a:off x="10027302" y="5008244"/>
                <a:ext cx="884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i="1" dirty="0"/>
                  <a:t>Eylem</a:t>
                </a:r>
              </a:p>
            </p:txBody>
          </p:sp>
        </p:grpSp>
      </p:grp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3461144-6C71-0EE5-DAC0-50D0F60A7EFB}"/>
              </a:ext>
            </a:extLst>
          </p:cNvPr>
          <p:cNvSpPr txBox="1"/>
          <p:nvPr/>
        </p:nvSpPr>
        <p:spPr>
          <a:xfrm>
            <a:off x="3744112" y="6579258"/>
            <a:ext cx="5071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i="1" dirty="0"/>
              <a:t>TARAP KAPSAMINDA; </a:t>
            </a:r>
          </a:p>
        </p:txBody>
      </p:sp>
      <p:grpSp>
        <p:nvGrpSpPr>
          <p:cNvPr id="85" name="Grup 84">
            <a:extLst>
              <a:ext uri="{FF2B5EF4-FFF2-40B4-BE49-F238E27FC236}">
                <a16:creationId xmlns:a16="http://schemas.microsoft.com/office/drawing/2014/main" id="{51686F0A-F105-9CB3-4C54-326D410A6B10}"/>
              </a:ext>
            </a:extLst>
          </p:cNvPr>
          <p:cNvGrpSpPr/>
          <p:nvPr/>
        </p:nvGrpSpPr>
        <p:grpSpPr>
          <a:xfrm>
            <a:off x="9825576" y="4893835"/>
            <a:ext cx="8104010" cy="985431"/>
            <a:chOff x="255163" y="5748743"/>
            <a:chExt cx="8104010" cy="985431"/>
          </a:xfrm>
        </p:grpSpPr>
        <p:sp>
          <p:nvSpPr>
            <p:cNvPr id="86" name="object 13">
              <a:extLst>
                <a:ext uri="{FF2B5EF4-FFF2-40B4-BE49-F238E27FC236}">
                  <a16:creationId xmlns:a16="http://schemas.microsoft.com/office/drawing/2014/main" id="{267ABD95-9E7B-0C53-75C8-EA46BAEFAAD4}"/>
                </a:ext>
              </a:extLst>
            </p:cNvPr>
            <p:cNvSpPr/>
            <p:nvPr/>
          </p:nvSpPr>
          <p:spPr>
            <a:xfrm>
              <a:off x="255163" y="5748743"/>
              <a:ext cx="8104010" cy="985431"/>
            </a:xfrm>
            <a:custGeom>
              <a:avLst/>
              <a:gdLst/>
              <a:ahLst/>
              <a:cxnLst/>
              <a:rect l="l" t="t" r="r" b="b"/>
              <a:pathLst>
                <a:path w="4149090" h="1380489">
                  <a:moveTo>
                    <a:pt x="323494" y="0"/>
                  </a:moveTo>
                  <a:lnTo>
                    <a:pt x="0" y="0"/>
                  </a:lnTo>
                  <a:lnTo>
                    <a:pt x="0" y="1379994"/>
                  </a:lnTo>
                  <a:lnTo>
                    <a:pt x="323494" y="1379994"/>
                  </a:lnTo>
                  <a:lnTo>
                    <a:pt x="323494" y="0"/>
                  </a:lnTo>
                  <a:close/>
                </a:path>
                <a:path w="4149090" h="1380489">
                  <a:moveTo>
                    <a:pt x="4148747" y="12"/>
                  </a:moveTo>
                  <a:lnTo>
                    <a:pt x="434657" y="12"/>
                  </a:lnTo>
                  <a:lnTo>
                    <a:pt x="434657" y="1380007"/>
                  </a:lnTo>
                  <a:lnTo>
                    <a:pt x="4148747" y="1380007"/>
                  </a:lnTo>
                  <a:lnTo>
                    <a:pt x="4148747" y="1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endParaRPr lang="tr-TR" i="1" dirty="0"/>
            </a:p>
          </p:txBody>
        </p:sp>
        <p:sp>
          <p:nvSpPr>
            <p:cNvPr id="87" name="Dikdörtgen 86">
              <a:extLst>
                <a:ext uri="{FF2B5EF4-FFF2-40B4-BE49-F238E27FC236}">
                  <a16:creationId xmlns:a16="http://schemas.microsoft.com/office/drawing/2014/main" id="{5C45C5EE-48FC-A046-49C8-0AB3384FC4FE}"/>
                </a:ext>
              </a:extLst>
            </p:cNvPr>
            <p:cNvSpPr/>
            <p:nvPr/>
          </p:nvSpPr>
          <p:spPr>
            <a:xfrm>
              <a:off x="1253465" y="5810844"/>
              <a:ext cx="648760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TARAP </a:t>
              </a:r>
              <a:r>
                <a:rPr lang="tr-TR" b="1" i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Cumhurbaşkanımızın Onayı </a:t>
              </a:r>
              <a:r>
                <a:rPr lang="tr-TR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İle </a:t>
              </a:r>
              <a:r>
                <a:rPr lang="tr-TR" b="1" i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Temmuz 2022 Tarihinde 31890 Sayılı </a:t>
              </a:r>
              <a:r>
                <a:rPr lang="tr-TR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Resmi Gazete İle Yürürlüğe Girmiştir.</a:t>
              </a:r>
            </a:p>
          </p:txBody>
        </p:sp>
      </p:grpSp>
      <p:sp>
        <p:nvSpPr>
          <p:cNvPr id="88" name="Dikdörtgen 87">
            <a:extLst>
              <a:ext uri="{FF2B5EF4-FFF2-40B4-BE49-F238E27FC236}">
                <a16:creationId xmlns:a16="http://schemas.microsoft.com/office/drawing/2014/main" id="{A518854A-7050-477C-45E6-E70F306CD90A}"/>
              </a:ext>
            </a:extLst>
          </p:cNvPr>
          <p:cNvSpPr/>
          <p:nvPr/>
        </p:nvSpPr>
        <p:spPr>
          <a:xfrm>
            <a:off x="9770518" y="2320623"/>
            <a:ext cx="3379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i="1" dirty="0">
                <a:solidFill>
                  <a:schemeClr val="tx2"/>
                </a:solidFill>
              </a:rPr>
              <a:t>TARAP afet risklerini azaltarak, doğrudan </a:t>
            </a:r>
            <a:r>
              <a:rPr lang="tr-TR" sz="2400" b="1" i="1" dirty="0"/>
              <a:t>sürdürülebilir kalkınmaya </a:t>
            </a:r>
            <a:r>
              <a:rPr lang="tr-TR" sz="2400" i="1" dirty="0"/>
              <a:t>katkı sağlayacaktır.</a:t>
            </a:r>
          </a:p>
        </p:txBody>
      </p:sp>
      <p:grpSp>
        <p:nvGrpSpPr>
          <p:cNvPr id="102" name="Grup 101">
            <a:extLst>
              <a:ext uri="{FF2B5EF4-FFF2-40B4-BE49-F238E27FC236}">
                <a16:creationId xmlns:a16="http://schemas.microsoft.com/office/drawing/2014/main" id="{C46EDB10-4470-A707-F9B0-46D96FCF6888}"/>
              </a:ext>
            </a:extLst>
          </p:cNvPr>
          <p:cNvGrpSpPr/>
          <p:nvPr/>
        </p:nvGrpSpPr>
        <p:grpSpPr>
          <a:xfrm>
            <a:off x="13705652" y="1909451"/>
            <a:ext cx="4179830" cy="2590489"/>
            <a:chOff x="5472312" y="2279935"/>
            <a:chExt cx="2057955" cy="1863998"/>
          </a:xfrm>
        </p:grpSpPr>
        <p:sp>
          <p:nvSpPr>
            <p:cNvPr id="103" name="object 27">
              <a:extLst>
                <a:ext uri="{FF2B5EF4-FFF2-40B4-BE49-F238E27FC236}">
                  <a16:creationId xmlns:a16="http://schemas.microsoft.com/office/drawing/2014/main" id="{00A3B956-E728-FFCD-AA25-CF03CBCEC96B}"/>
                </a:ext>
              </a:extLst>
            </p:cNvPr>
            <p:cNvSpPr txBox="1"/>
            <p:nvPr/>
          </p:nvSpPr>
          <p:spPr>
            <a:xfrm>
              <a:off x="5472312" y="2321361"/>
              <a:ext cx="970049" cy="671338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algn="ctr">
                <a:lnSpc>
                  <a:spcPts val="3665"/>
                </a:lnSpc>
                <a:spcBef>
                  <a:spcPts val="95"/>
                </a:spcBef>
              </a:pPr>
              <a:r>
                <a:rPr lang="tr-TR" sz="3100" b="1" spc="100" dirty="0">
                  <a:latin typeface="Arial"/>
                  <a:cs typeface="Arial"/>
                </a:rPr>
                <a:t>3500</a:t>
              </a:r>
              <a:endParaRPr sz="3100" spc="100" dirty="0">
                <a:latin typeface="Arial"/>
                <a:cs typeface="Arial"/>
              </a:endParaRPr>
            </a:p>
            <a:p>
              <a:pPr algn="ctr"/>
              <a:r>
                <a:rPr lang="tr-TR" sz="1200" dirty="0"/>
                <a:t>Kuruma Anket Yapıldı</a:t>
              </a:r>
            </a:p>
          </p:txBody>
        </p:sp>
        <p:sp>
          <p:nvSpPr>
            <p:cNvPr id="104" name="object 28">
              <a:extLst>
                <a:ext uri="{FF2B5EF4-FFF2-40B4-BE49-F238E27FC236}">
                  <a16:creationId xmlns:a16="http://schemas.microsoft.com/office/drawing/2014/main" id="{02997C71-A849-B0ED-FA92-3344673856BA}"/>
                </a:ext>
              </a:extLst>
            </p:cNvPr>
            <p:cNvSpPr txBox="1"/>
            <p:nvPr/>
          </p:nvSpPr>
          <p:spPr>
            <a:xfrm>
              <a:off x="5602355" y="3228682"/>
              <a:ext cx="799846" cy="91525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algn="ctr">
                <a:lnSpc>
                  <a:spcPts val="3665"/>
                </a:lnSpc>
                <a:spcBef>
                  <a:spcPts val="95"/>
                </a:spcBef>
              </a:pPr>
              <a:r>
                <a:rPr lang="tr-TR" sz="3100" b="1" spc="100" dirty="0">
                  <a:latin typeface="Arial"/>
                  <a:cs typeface="Arial"/>
                </a:rPr>
                <a:t>1500</a:t>
              </a:r>
              <a:endParaRPr sz="3100" spc="100" dirty="0">
                <a:latin typeface="Arial"/>
                <a:cs typeface="Arial"/>
              </a:endParaRPr>
            </a:p>
            <a:p>
              <a:pPr algn="ctr">
                <a:lnSpc>
                  <a:spcPts val="1145"/>
                </a:lnSpc>
              </a:pPr>
              <a:r>
                <a:rPr lang="tr-TR" sz="1200" dirty="0"/>
                <a:t>Katılımcıyla 6 </a:t>
              </a:r>
              <a:r>
                <a:rPr lang="tr-TR" sz="1200" dirty="0" err="1"/>
                <a:t>Çalıştay</a:t>
              </a:r>
              <a:r>
                <a:rPr lang="tr-TR" sz="1200" dirty="0"/>
                <a:t> Gerçekleştirildi</a:t>
              </a:r>
              <a:endParaRPr lang="tr-TR" sz="1200" spc="100" dirty="0">
                <a:cs typeface="Arial" panose="020B0604020202020204" pitchFamily="34" charset="0"/>
              </a:endParaRPr>
            </a:p>
          </p:txBody>
        </p:sp>
        <p:sp>
          <p:nvSpPr>
            <p:cNvPr id="105" name="object 29">
              <a:extLst>
                <a:ext uri="{FF2B5EF4-FFF2-40B4-BE49-F238E27FC236}">
                  <a16:creationId xmlns:a16="http://schemas.microsoft.com/office/drawing/2014/main" id="{0B4688AB-85A4-840F-0577-3592C3A31EBB}"/>
                </a:ext>
              </a:extLst>
            </p:cNvPr>
            <p:cNvSpPr txBox="1"/>
            <p:nvPr/>
          </p:nvSpPr>
          <p:spPr>
            <a:xfrm>
              <a:off x="6891149" y="2279935"/>
              <a:ext cx="524510" cy="92198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algn="ctr">
                <a:lnSpc>
                  <a:spcPts val="3665"/>
                </a:lnSpc>
                <a:spcBef>
                  <a:spcPts val="95"/>
                </a:spcBef>
              </a:pPr>
              <a:r>
                <a:rPr lang="tr-TR" sz="3100" b="1" spc="100" dirty="0">
                  <a:latin typeface="Arial"/>
                  <a:cs typeface="Arial"/>
                </a:rPr>
                <a:t>107</a:t>
              </a:r>
              <a:endParaRPr sz="3100" spc="100" dirty="0">
                <a:latin typeface="Arial"/>
                <a:cs typeface="Arial"/>
              </a:endParaRPr>
            </a:p>
            <a:p>
              <a:pPr marL="24765" algn="ctr">
                <a:lnSpc>
                  <a:spcPts val="1145"/>
                </a:lnSpc>
              </a:pPr>
              <a:r>
                <a:rPr lang="tr-TR" sz="1200" dirty="0"/>
                <a:t>Kurum ve Kuruluşla Çalışıldı</a:t>
              </a:r>
              <a:endParaRPr lang="tr-TR" sz="1200" spc="-80" dirty="0">
                <a:cs typeface="Arial" panose="020B0604020202020204" pitchFamily="34" charset="0"/>
              </a:endParaRPr>
            </a:p>
          </p:txBody>
        </p:sp>
        <p:sp>
          <p:nvSpPr>
            <p:cNvPr id="106" name="object 30">
              <a:extLst>
                <a:ext uri="{FF2B5EF4-FFF2-40B4-BE49-F238E27FC236}">
                  <a16:creationId xmlns:a16="http://schemas.microsoft.com/office/drawing/2014/main" id="{0D1B1021-0174-EF83-0C1B-340862878B45}"/>
                </a:ext>
              </a:extLst>
            </p:cNvPr>
            <p:cNvSpPr txBox="1"/>
            <p:nvPr/>
          </p:nvSpPr>
          <p:spPr>
            <a:xfrm>
              <a:off x="6776522" y="3187258"/>
              <a:ext cx="753745" cy="78091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algn="ctr">
                <a:lnSpc>
                  <a:spcPts val="3665"/>
                </a:lnSpc>
                <a:spcBef>
                  <a:spcPts val="95"/>
                </a:spcBef>
              </a:pPr>
              <a:r>
                <a:rPr lang="tr-TR" sz="3100" b="1" spc="100" dirty="0">
                  <a:latin typeface="Arial"/>
                  <a:cs typeface="Arial"/>
                </a:rPr>
                <a:t>11</a:t>
              </a:r>
              <a:endParaRPr sz="3100" spc="100" dirty="0">
                <a:latin typeface="Arial"/>
                <a:cs typeface="Arial"/>
              </a:endParaRPr>
            </a:p>
            <a:p>
              <a:pPr algn="ctr">
                <a:lnSpc>
                  <a:spcPts val="1145"/>
                </a:lnSpc>
              </a:pPr>
              <a:r>
                <a:rPr lang="tr-TR" sz="1200" dirty="0"/>
                <a:t>Farklı </a:t>
              </a:r>
              <a:r>
                <a:rPr lang="tr-TR" sz="1200" b="1" dirty="0"/>
                <a:t>Afet Türü </a:t>
              </a:r>
              <a:r>
                <a:rPr lang="tr-TR" sz="1200" dirty="0"/>
                <a:t>Çalışıldı</a:t>
              </a:r>
              <a:endParaRPr lang="tr-TR" sz="1200" spc="100" dirty="0">
                <a:cs typeface="Arial" panose="020B0604020202020204" pitchFamily="34" charset="0"/>
              </a:endParaRPr>
            </a:p>
          </p:txBody>
        </p:sp>
        <p:grpSp>
          <p:nvGrpSpPr>
            <p:cNvPr id="107" name="object 42">
              <a:extLst>
                <a:ext uri="{FF2B5EF4-FFF2-40B4-BE49-F238E27FC236}">
                  <a16:creationId xmlns:a16="http://schemas.microsoft.com/office/drawing/2014/main" id="{33915BCA-EE37-07AF-01A0-799132B81CC9}"/>
                </a:ext>
              </a:extLst>
            </p:cNvPr>
            <p:cNvGrpSpPr/>
            <p:nvPr/>
          </p:nvGrpSpPr>
          <p:grpSpPr>
            <a:xfrm>
              <a:off x="6571386" y="2388790"/>
              <a:ext cx="48895" cy="804545"/>
              <a:chOff x="6571386" y="2388790"/>
              <a:chExt cx="48895" cy="804545"/>
            </a:xfrm>
          </p:grpSpPr>
          <p:sp>
            <p:nvSpPr>
              <p:cNvPr id="111" name="object 43">
                <a:extLst>
                  <a:ext uri="{FF2B5EF4-FFF2-40B4-BE49-F238E27FC236}">
                    <a16:creationId xmlns:a16="http://schemas.microsoft.com/office/drawing/2014/main" id="{D52C5276-0139-4AEB-6A4C-AAED34F5B7E9}"/>
                  </a:ext>
                </a:extLst>
              </p:cNvPr>
              <p:cNvSpPr/>
              <p:nvPr/>
            </p:nvSpPr>
            <p:spPr>
              <a:xfrm>
                <a:off x="6595624" y="2388790"/>
                <a:ext cx="0" cy="804545"/>
              </a:xfrm>
              <a:custGeom>
                <a:avLst/>
                <a:gdLst/>
                <a:ahLst/>
                <a:cxnLst/>
                <a:rect l="l" t="t" r="r" b="b"/>
                <a:pathLst>
                  <a:path h="804544">
                    <a:moveTo>
                      <a:pt x="0" y="803986"/>
                    </a:moveTo>
                    <a:lnTo>
                      <a:pt x="0" y="0"/>
                    </a:lnTo>
                  </a:path>
                </a:pathLst>
              </a:custGeom>
              <a:ln w="6350">
                <a:solidFill>
                  <a:srgbClr val="41404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44">
                <a:extLst>
                  <a:ext uri="{FF2B5EF4-FFF2-40B4-BE49-F238E27FC236}">
                    <a16:creationId xmlns:a16="http://schemas.microsoft.com/office/drawing/2014/main" id="{E69256A8-F41D-BDEB-71F8-C8B36DDA431B}"/>
                  </a:ext>
                </a:extLst>
              </p:cNvPr>
              <p:cNvSpPr/>
              <p:nvPr/>
            </p:nvSpPr>
            <p:spPr>
              <a:xfrm>
                <a:off x="6571386" y="2704388"/>
                <a:ext cx="48895" cy="173355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73355">
                    <a:moveTo>
                      <a:pt x="48463" y="0"/>
                    </a:moveTo>
                    <a:lnTo>
                      <a:pt x="0" y="0"/>
                    </a:lnTo>
                    <a:lnTo>
                      <a:pt x="0" y="172796"/>
                    </a:lnTo>
                    <a:lnTo>
                      <a:pt x="48463" y="172796"/>
                    </a:lnTo>
                    <a:lnTo>
                      <a:pt x="48463" y="0"/>
                    </a:lnTo>
                    <a:close/>
                  </a:path>
                </a:pathLst>
              </a:custGeom>
              <a:solidFill>
                <a:srgbClr val="41404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8" name="object 45">
              <a:extLst>
                <a:ext uri="{FF2B5EF4-FFF2-40B4-BE49-F238E27FC236}">
                  <a16:creationId xmlns:a16="http://schemas.microsoft.com/office/drawing/2014/main" id="{141B3902-BDDE-4A4A-A65F-E32E339B245D}"/>
                </a:ext>
              </a:extLst>
            </p:cNvPr>
            <p:cNvGrpSpPr/>
            <p:nvPr/>
          </p:nvGrpSpPr>
          <p:grpSpPr>
            <a:xfrm>
              <a:off x="6571386" y="3320024"/>
              <a:ext cx="48895" cy="804545"/>
              <a:chOff x="6571386" y="3320024"/>
              <a:chExt cx="48895" cy="804545"/>
            </a:xfrm>
          </p:grpSpPr>
          <p:sp>
            <p:nvSpPr>
              <p:cNvPr id="109" name="object 46">
                <a:extLst>
                  <a:ext uri="{FF2B5EF4-FFF2-40B4-BE49-F238E27FC236}">
                    <a16:creationId xmlns:a16="http://schemas.microsoft.com/office/drawing/2014/main" id="{2958F2E1-FEDE-FCF0-5F76-9C3928C739E0}"/>
                  </a:ext>
                </a:extLst>
              </p:cNvPr>
              <p:cNvSpPr/>
              <p:nvPr/>
            </p:nvSpPr>
            <p:spPr>
              <a:xfrm>
                <a:off x="6595624" y="3320024"/>
                <a:ext cx="0" cy="804545"/>
              </a:xfrm>
              <a:custGeom>
                <a:avLst/>
                <a:gdLst/>
                <a:ahLst/>
                <a:cxnLst/>
                <a:rect l="l" t="t" r="r" b="b"/>
                <a:pathLst>
                  <a:path h="804545">
                    <a:moveTo>
                      <a:pt x="0" y="803986"/>
                    </a:moveTo>
                    <a:lnTo>
                      <a:pt x="0" y="0"/>
                    </a:lnTo>
                  </a:path>
                </a:pathLst>
              </a:custGeom>
              <a:ln w="6350">
                <a:solidFill>
                  <a:srgbClr val="41404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47">
                <a:extLst>
                  <a:ext uri="{FF2B5EF4-FFF2-40B4-BE49-F238E27FC236}">
                    <a16:creationId xmlns:a16="http://schemas.microsoft.com/office/drawing/2014/main" id="{1CF04AF3-89EC-C4C2-E1D5-DFC0DF8195BD}"/>
                  </a:ext>
                </a:extLst>
              </p:cNvPr>
              <p:cNvSpPr/>
              <p:nvPr/>
            </p:nvSpPr>
            <p:spPr>
              <a:xfrm>
                <a:off x="6571386" y="3635616"/>
                <a:ext cx="48895" cy="173355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73354">
                    <a:moveTo>
                      <a:pt x="48463" y="0"/>
                    </a:moveTo>
                    <a:lnTo>
                      <a:pt x="0" y="0"/>
                    </a:lnTo>
                    <a:lnTo>
                      <a:pt x="0" y="172796"/>
                    </a:lnTo>
                    <a:lnTo>
                      <a:pt x="48463" y="172796"/>
                    </a:lnTo>
                    <a:lnTo>
                      <a:pt x="48463" y="0"/>
                    </a:lnTo>
                    <a:close/>
                  </a:path>
                </a:pathLst>
              </a:custGeom>
              <a:solidFill>
                <a:srgbClr val="41404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13" name="Grafik 31">
            <a:extLst>
              <a:ext uri="{FF2B5EF4-FFF2-40B4-BE49-F238E27FC236}">
                <a16:creationId xmlns:a16="http://schemas.microsoft.com/office/drawing/2014/main" id="{3F52B6E7-B9CE-F68C-B2C4-FC9B7955491D}"/>
              </a:ext>
            </a:extLst>
          </p:cNvPr>
          <p:cNvGrpSpPr/>
          <p:nvPr/>
        </p:nvGrpSpPr>
        <p:grpSpPr>
          <a:xfrm rot="16200000">
            <a:off x="8831809" y="8290260"/>
            <a:ext cx="584776" cy="244703"/>
            <a:chOff x="5372162" y="4886590"/>
            <a:chExt cx="1526272" cy="574965"/>
          </a:xfrm>
          <a:solidFill>
            <a:schemeClr val="bg1"/>
          </a:solidFill>
        </p:grpSpPr>
        <p:sp>
          <p:nvSpPr>
            <p:cNvPr id="114" name="Serbest Form: Şekil 33">
              <a:extLst>
                <a:ext uri="{FF2B5EF4-FFF2-40B4-BE49-F238E27FC236}">
                  <a16:creationId xmlns:a16="http://schemas.microsoft.com/office/drawing/2014/main" id="{EF0C6BB3-9722-1E3A-41CB-F4BD42ED00E7}"/>
                </a:ext>
              </a:extLst>
            </p:cNvPr>
            <p:cNvSpPr/>
            <p:nvPr/>
          </p:nvSpPr>
          <p:spPr>
            <a:xfrm>
              <a:off x="5727956" y="5401388"/>
              <a:ext cx="31362" cy="47043"/>
            </a:xfrm>
            <a:custGeom>
              <a:avLst/>
              <a:gdLst>
                <a:gd name="connsiteX0" fmla="*/ 13961 w 31361"/>
                <a:gd name="connsiteY0" fmla="*/ 8159 h 47042"/>
                <a:gd name="connsiteX1" fmla="*/ 2148 w 31361"/>
                <a:gd name="connsiteY1" fmla="*/ 8159 h 47042"/>
                <a:gd name="connsiteX2" fmla="*/ 2148 w 31361"/>
                <a:gd name="connsiteY2" fmla="*/ 2148 h 47042"/>
                <a:gd name="connsiteX3" fmla="*/ 32360 w 31361"/>
                <a:gd name="connsiteY3" fmla="*/ 2148 h 47042"/>
                <a:gd name="connsiteX4" fmla="*/ 32360 w 31361"/>
                <a:gd name="connsiteY4" fmla="*/ 8159 h 47042"/>
                <a:gd name="connsiteX5" fmla="*/ 20495 w 31361"/>
                <a:gd name="connsiteY5" fmla="*/ 8159 h 47042"/>
                <a:gd name="connsiteX6" fmla="*/ 20495 w 31361"/>
                <a:gd name="connsiteY6" fmla="*/ 46734 h 47042"/>
                <a:gd name="connsiteX7" fmla="*/ 13961 w 31361"/>
                <a:gd name="connsiteY7" fmla="*/ 46734 h 47042"/>
                <a:gd name="connsiteX8" fmla="*/ 13961 w 31361"/>
                <a:gd name="connsiteY8" fmla="*/ 8159 h 4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61" h="47042">
                  <a:moveTo>
                    <a:pt x="13961" y="8159"/>
                  </a:moveTo>
                  <a:lnTo>
                    <a:pt x="2148" y="8159"/>
                  </a:lnTo>
                  <a:lnTo>
                    <a:pt x="2148" y="2148"/>
                  </a:lnTo>
                  <a:lnTo>
                    <a:pt x="32360" y="2148"/>
                  </a:lnTo>
                  <a:lnTo>
                    <a:pt x="32360" y="8159"/>
                  </a:lnTo>
                  <a:lnTo>
                    <a:pt x="20495" y="8159"/>
                  </a:lnTo>
                  <a:lnTo>
                    <a:pt x="20495" y="46734"/>
                  </a:lnTo>
                  <a:lnTo>
                    <a:pt x="13961" y="46734"/>
                  </a:lnTo>
                  <a:lnTo>
                    <a:pt x="13961" y="8159"/>
                  </a:ln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15" name="Serbest Form: Şekil 34">
              <a:extLst>
                <a:ext uri="{FF2B5EF4-FFF2-40B4-BE49-F238E27FC236}">
                  <a16:creationId xmlns:a16="http://schemas.microsoft.com/office/drawing/2014/main" id="{16A11A43-53C9-1D7C-4681-14DA7505FF4D}"/>
                </a:ext>
              </a:extLst>
            </p:cNvPr>
            <p:cNvSpPr/>
            <p:nvPr/>
          </p:nvSpPr>
          <p:spPr>
            <a:xfrm>
              <a:off x="5762872" y="5402590"/>
              <a:ext cx="26135" cy="47043"/>
            </a:xfrm>
            <a:custGeom>
              <a:avLst/>
              <a:gdLst>
                <a:gd name="connsiteX0" fmla="*/ 2148 w 26134"/>
                <a:gd name="connsiteY0" fmla="*/ 13804 h 47042"/>
                <a:gd name="connsiteX1" fmla="*/ 8316 w 26134"/>
                <a:gd name="connsiteY1" fmla="*/ 13804 h 47042"/>
                <a:gd name="connsiteX2" fmla="*/ 8316 w 26134"/>
                <a:gd name="connsiteY2" fmla="*/ 32726 h 47042"/>
                <a:gd name="connsiteX3" fmla="*/ 10093 w 26134"/>
                <a:gd name="connsiteY3" fmla="*/ 37953 h 47042"/>
                <a:gd name="connsiteX4" fmla="*/ 14484 w 26134"/>
                <a:gd name="connsiteY4" fmla="*/ 39782 h 47042"/>
                <a:gd name="connsiteX5" fmla="*/ 18822 w 26134"/>
                <a:gd name="connsiteY5" fmla="*/ 37953 h 47042"/>
                <a:gd name="connsiteX6" fmla="*/ 20547 w 26134"/>
                <a:gd name="connsiteY6" fmla="*/ 32726 h 47042"/>
                <a:gd name="connsiteX7" fmla="*/ 20547 w 26134"/>
                <a:gd name="connsiteY7" fmla="*/ 13804 h 47042"/>
                <a:gd name="connsiteX8" fmla="*/ 26715 w 26134"/>
                <a:gd name="connsiteY8" fmla="*/ 13804 h 47042"/>
                <a:gd name="connsiteX9" fmla="*/ 26715 w 26134"/>
                <a:gd name="connsiteY9" fmla="*/ 45584 h 47042"/>
                <a:gd name="connsiteX10" fmla="*/ 20547 w 26134"/>
                <a:gd name="connsiteY10" fmla="*/ 45584 h 47042"/>
                <a:gd name="connsiteX11" fmla="*/ 20547 w 26134"/>
                <a:gd name="connsiteY11" fmla="*/ 42187 h 47042"/>
                <a:gd name="connsiteX12" fmla="*/ 20547 w 26134"/>
                <a:gd name="connsiteY12" fmla="*/ 42187 h 47042"/>
                <a:gd name="connsiteX13" fmla="*/ 12550 w 26134"/>
                <a:gd name="connsiteY13" fmla="*/ 45950 h 47042"/>
                <a:gd name="connsiteX14" fmla="*/ 5650 w 26134"/>
                <a:gd name="connsiteY14" fmla="*/ 43075 h 47042"/>
                <a:gd name="connsiteX15" fmla="*/ 2253 w 26134"/>
                <a:gd name="connsiteY15" fmla="*/ 34921 h 47042"/>
                <a:gd name="connsiteX16" fmla="*/ 5546 w 26134"/>
                <a:gd name="connsiteY16" fmla="*/ 2148 h 47042"/>
                <a:gd name="connsiteX17" fmla="*/ 12079 w 26134"/>
                <a:gd name="connsiteY17" fmla="*/ 2148 h 47042"/>
                <a:gd name="connsiteX18" fmla="*/ 12079 w 26134"/>
                <a:gd name="connsiteY18" fmla="*/ 8839 h 47042"/>
                <a:gd name="connsiteX19" fmla="*/ 5389 w 26134"/>
                <a:gd name="connsiteY19" fmla="*/ 8839 h 47042"/>
                <a:gd name="connsiteX20" fmla="*/ 16627 w 26134"/>
                <a:gd name="connsiteY20" fmla="*/ 2148 h 47042"/>
                <a:gd name="connsiteX21" fmla="*/ 23160 w 26134"/>
                <a:gd name="connsiteY21" fmla="*/ 2148 h 47042"/>
                <a:gd name="connsiteX22" fmla="*/ 23160 w 26134"/>
                <a:gd name="connsiteY22" fmla="*/ 8839 h 47042"/>
                <a:gd name="connsiteX23" fmla="*/ 16627 w 26134"/>
                <a:gd name="connsiteY23" fmla="*/ 8839 h 4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34" h="47042">
                  <a:moveTo>
                    <a:pt x="2148" y="13804"/>
                  </a:moveTo>
                  <a:lnTo>
                    <a:pt x="8316" y="13804"/>
                  </a:lnTo>
                  <a:lnTo>
                    <a:pt x="8316" y="32726"/>
                  </a:lnTo>
                  <a:cubicBezTo>
                    <a:pt x="8169" y="34639"/>
                    <a:pt x="8812" y="36526"/>
                    <a:pt x="10093" y="37953"/>
                  </a:cubicBezTo>
                  <a:cubicBezTo>
                    <a:pt x="11217" y="39181"/>
                    <a:pt x="12821" y="39850"/>
                    <a:pt x="14484" y="39782"/>
                  </a:cubicBezTo>
                  <a:cubicBezTo>
                    <a:pt x="16141" y="39897"/>
                    <a:pt x="17751" y="39218"/>
                    <a:pt x="18822" y="37953"/>
                  </a:cubicBezTo>
                  <a:cubicBezTo>
                    <a:pt x="20092" y="36521"/>
                    <a:pt x="20714" y="34634"/>
                    <a:pt x="20547" y="32726"/>
                  </a:cubicBezTo>
                  <a:lnTo>
                    <a:pt x="20547" y="13804"/>
                  </a:lnTo>
                  <a:lnTo>
                    <a:pt x="26715" y="13804"/>
                  </a:lnTo>
                  <a:lnTo>
                    <a:pt x="26715" y="45584"/>
                  </a:lnTo>
                  <a:lnTo>
                    <a:pt x="20547" y="45584"/>
                  </a:lnTo>
                  <a:lnTo>
                    <a:pt x="20547" y="42187"/>
                  </a:lnTo>
                  <a:lnTo>
                    <a:pt x="20547" y="42187"/>
                  </a:lnTo>
                  <a:cubicBezTo>
                    <a:pt x="18629" y="44638"/>
                    <a:pt x="15660" y="46034"/>
                    <a:pt x="12550" y="45950"/>
                  </a:cubicBezTo>
                  <a:cubicBezTo>
                    <a:pt x="9973" y="45877"/>
                    <a:pt x="7516" y="44852"/>
                    <a:pt x="5650" y="43075"/>
                  </a:cubicBezTo>
                  <a:cubicBezTo>
                    <a:pt x="3366" y="40995"/>
                    <a:pt x="2127" y="38010"/>
                    <a:pt x="2253" y="34921"/>
                  </a:cubicBezTo>
                  <a:close/>
                  <a:moveTo>
                    <a:pt x="5546" y="2148"/>
                  </a:moveTo>
                  <a:lnTo>
                    <a:pt x="12079" y="2148"/>
                  </a:lnTo>
                  <a:lnTo>
                    <a:pt x="12079" y="8839"/>
                  </a:lnTo>
                  <a:lnTo>
                    <a:pt x="5389" y="8839"/>
                  </a:lnTo>
                  <a:close/>
                  <a:moveTo>
                    <a:pt x="16627" y="2148"/>
                  </a:moveTo>
                  <a:lnTo>
                    <a:pt x="23160" y="2148"/>
                  </a:lnTo>
                  <a:lnTo>
                    <a:pt x="23160" y="8839"/>
                  </a:lnTo>
                  <a:lnTo>
                    <a:pt x="16627" y="8839"/>
                  </a:ln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16" name="Serbest Form: Şekil 35">
              <a:extLst>
                <a:ext uri="{FF2B5EF4-FFF2-40B4-BE49-F238E27FC236}">
                  <a16:creationId xmlns:a16="http://schemas.microsoft.com/office/drawing/2014/main" id="{6956EDC7-A93B-19E2-1644-AEFFA7934507}"/>
                </a:ext>
              </a:extLst>
            </p:cNvPr>
            <p:cNvSpPr/>
            <p:nvPr/>
          </p:nvSpPr>
          <p:spPr>
            <a:xfrm>
              <a:off x="5796063" y="5413877"/>
              <a:ext cx="20908" cy="36589"/>
            </a:xfrm>
            <a:custGeom>
              <a:avLst/>
              <a:gdLst>
                <a:gd name="connsiteX0" fmla="*/ 2305 w 20907"/>
                <a:gd name="connsiteY0" fmla="*/ 2517 h 36588"/>
                <a:gd name="connsiteX1" fmla="*/ 8473 w 20907"/>
                <a:gd name="connsiteY1" fmla="*/ 2517 h 36588"/>
                <a:gd name="connsiteX2" fmla="*/ 8473 w 20907"/>
                <a:gd name="connsiteY2" fmla="*/ 5915 h 36588"/>
                <a:gd name="connsiteX3" fmla="*/ 8473 w 20907"/>
                <a:gd name="connsiteY3" fmla="*/ 5915 h 36588"/>
                <a:gd name="connsiteX4" fmla="*/ 16470 w 20907"/>
                <a:gd name="connsiteY4" fmla="*/ 2152 h 36588"/>
                <a:gd name="connsiteX5" fmla="*/ 22899 w 20907"/>
                <a:gd name="connsiteY5" fmla="*/ 4556 h 36588"/>
                <a:gd name="connsiteX6" fmla="*/ 18404 w 20907"/>
                <a:gd name="connsiteY6" fmla="*/ 10097 h 36588"/>
                <a:gd name="connsiteX7" fmla="*/ 14327 w 20907"/>
                <a:gd name="connsiteY7" fmla="*/ 8476 h 36588"/>
                <a:gd name="connsiteX8" fmla="*/ 10302 w 20907"/>
                <a:gd name="connsiteY8" fmla="*/ 10097 h 36588"/>
                <a:gd name="connsiteX9" fmla="*/ 8316 w 20907"/>
                <a:gd name="connsiteY9" fmla="*/ 15323 h 36588"/>
                <a:gd name="connsiteX10" fmla="*/ 8316 w 20907"/>
                <a:gd name="connsiteY10" fmla="*/ 34506 h 36588"/>
                <a:gd name="connsiteX11" fmla="*/ 2148 w 20907"/>
                <a:gd name="connsiteY11" fmla="*/ 34506 h 3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07" h="36588">
                  <a:moveTo>
                    <a:pt x="2305" y="2517"/>
                  </a:moveTo>
                  <a:lnTo>
                    <a:pt x="8473" y="2517"/>
                  </a:lnTo>
                  <a:lnTo>
                    <a:pt x="8473" y="5915"/>
                  </a:lnTo>
                  <a:lnTo>
                    <a:pt x="8473" y="5915"/>
                  </a:lnTo>
                  <a:cubicBezTo>
                    <a:pt x="10391" y="3464"/>
                    <a:pt x="13360" y="2068"/>
                    <a:pt x="16470" y="2152"/>
                  </a:cubicBezTo>
                  <a:cubicBezTo>
                    <a:pt x="18838" y="2136"/>
                    <a:pt x="21127" y="2993"/>
                    <a:pt x="22899" y="4556"/>
                  </a:cubicBezTo>
                  <a:lnTo>
                    <a:pt x="18404" y="10097"/>
                  </a:lnTo>
                  <a:cubicBezTo>
                    <a:pt x="17285" y="9077"/>
                    <a:pt x="15837" y="8502"/>
                    <a:pt x="14327" y="8476"/>
                  </a:cubicBezTo>
                  <a:cubicBezTo>
                    <a:pt x="12816" y="8408"/>
                    <a:pt x="11348" y="8999"/>
                    <a:pt x="10302" y="10097"/>
                  </a:cubicBezTo>
                  <a:cubicBezTo>
                    <a:pt x="8849" y="11424"/>
                    <a:pt x="8112" y="13363"/>
                    <a:pt x="8316" y="15323"/>
                  </a:cubicBezTo>
                  <a:lnTo>
                    <a:pt x="8316" y="34506"/>
                  </a:lnTo>
                  <a:lnTo>
                    <a:pt x="2148" y="34506"/>
                  </a:ln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17" name="Serbest Form: Şekil 36">
              <a:extLst>
                <a:ext uri="{FF2B5EF4-FFF2-40B4-BE49-F238E27FC236}">
                  <a16:creationId xmlns:a16="http://schemas.microsoft.com/office/drawing/2014/main" id="{5AFCCFD7-C358-2AFA-2055-966D31DBA0B5}"/>
                </a:ext>
              </a:extLst>
            </p:cNvPr>
            <p:cNvSpPr/>
            <p:nvPr/>
          </p:nvSpPr>
          <p:spPr>
            <a:xfrm>
              <a:off x="5820316" y="5401388"/>
              <a:ext cx="26135" cy="47043"/>
            </a:xfrm>
            <a:custGeom>
              <a:avLst/>
              <a:gdLst>
                <a:gd name="connsiteX0" fmla="*/ 2148 w 26134"/>
                <a:gd name="connsiteY0" fmla="*/ 2148 h 47042"/>
                <a:gd name="connsiteX1" fmla="*/ 8316 w 26134"/>
                <a:gd name="connsiteY1" fmla="*/ 2148 h 47042"/>
                <a:gd name="connsiteX2" fmla="*/ 8316 w 26134"/>
                <a:gd name="connsiteY2" fmla="*/ 29903 h 47042"/>
                <a:gd name="connsiteX3" fmla="*/ 8420 w 26134"/>
                <a:gd name="connsiteY3" fmla="*/ 29903 h 47042"/>
                <a:gd name="connsiteX4" fmla="*/ 20286 w 26134"/>
                <a:gd name="connsiteY4" fmla="*/ 15006 h 47042"/>
                <a:gd name="connsiteX5" fmla="*/ 27656 w 26134"/>
                <a:gd name="connsiteY5" fmla="*/ 15006 h 47042"/>
                <a:gd name="connsiteX6" fmla="*/ 17045 w 26134"/>
                <a:gd name="connsiteY6" fmla="*/ 27394 h 47042"/>
                <a:gd name="connsiteX7" fmla="*/ 29119 w 26134"/>
                <a:gd name="connsiteY7" fmla="*/ 46734 h 47042"/>
                <a:gd name="connsiteX8" fmla="*/ 21383 w 26134"/>
                <a:gd name="connsiteY8" fmla="*/ 46734 h 47042"/>
                <a:gd name="connsiteX9" fmla="*/ 13177 w 26134"/>
                <a:gd name="connsiteY9" fmla="*/ 31889 h 47042"/>
                <a:gd name="connsiteX10" fmla="*/ 8316 w 26134"/>
                <a:gd name="connsiteY10" fmla="*/ 37587 h 47042"/>
                <a:gd name="connsiteX11" fmla="*/ 8316 w 26134"/>
                <a:gd name="connsiteY11" fmla="*/ 46734 h 47042"/>
                <a:gd name="connsiteX12" fmla="*/ 2148 w 26134"/>
                <a:gd name="connsiteY12" fmla="*/ 46734 h 47042"/>
                <a:gd name="connsiteX13" fmla="*/ 2148 w 26134"/>
                <a:gd name="connsiteY13" fmla="*/ 2148 h 4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" h="47042">
                  <a:moveTo>
                    <a:pt x="2148" y="2148"/>
                  </a:moveTo>
                  <a:lnTo>
                    <a:pt x="8316" y="2148"/>
                  </a:lnTo>
                  <a:lnTo>
                    <a:pt x="8316" y="29903"/>
                  </a:lnTo>
                  <a:lnTo>
                    <a:pt x="8420" y="29903"/>
                  </a:lnTo>
                  <a:lnTo>
                    <a:pt x="20286" y="15006"/>
                  </a:lnTo>
                  <a:lnTo>
                    <a:pt x="27656" y="15006"/>
                  </a:lnTo>
                  <a:lnTo>
                    <a:pt x="17045" y="27394"/>
                  </a:lnTo>
                  <a:lnTo>
                    <a:pt x="29119" y="46734"/>
                  </a:lnTo>
                  <a:lnTo>
                    <a:pt x="21383" y="46734"/>
                  </a:lnTo>
                  <a:lnTo>
                    <a:pt x="13177" y="31889"/>
                  </a:lnTo>
                  <a:lnTo>
                    <a:pt x="8316" y="37587"/>
                  </a:lnTo>
                  <a:lnTo>
                    <a:pt x="8316" y="46734"/>
                  </a:lnTo>
                  <a:lnTo>
                    <a:pt x="2148" y="46734"/>
                  </a:lnTo>
                  <a:lnTo>
                    <a:pt x="2148" y="2148"/>
                  </a:ln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18" name="Serbest Form: Şekil 37">
              <a:extLst>
                <a:ext uri="{FF2B5EF4-FFF2-40B4-BE49-F238E27FC236}">
                  <a16:creationId xmlns:a16="http://schemas.microsoft.com/office/drawing/2014/main" id="{352B2FBA-A2B7-ED6D-8F7A-53B5CB5593F5}"/>
                </a:ext>
              </a:extLst>
            </p:cNvPr>
            <p:cNvSpPr/>
            <p:nvPr/>
          </p:nvSpPr>
          <p:spPr>
            <a:xfrm>
              <a:off x="5852671" y="5401283"/>
              <a:ext cx="10454" cy="47043"/>
            </a:xfrm>
            <a:custGeom>
              <a:avLst/>
              <a:gdLst>
                <a:gd name="connsiteX0" fmla="*/ 2148 w 10453"/>
                <a:gd name="connsiteY0" fmla="*/ 2148 h 47042"/>
                <a:gd name="connsiteX1" fmla="*/ 8316 w 10453"/>
                <a:gd name="connsiteY1" fmla="*/ 2148 h 47042"/>
                <a:gd name="connsiteX2" fmla="*/ 8316 w 10453"/>
                <a:gd name="connsiteY2" fmla="*/ 8525 h 47042"/>
                <a:gd name="connsiteX3" fmla="*/ 2148 w 10453"/>
                <a:gd name="connsiteY3" fmla="*/ 8525 h 47042"/>
                <a:gd name="connsiteX4" fmla="*/ 2148 w 10453"/>
                <a:gd name="connsiteY4" fmla="*/ 15006 h 47042"/>
                <a:gd name="connsiteX5" fmla="*/ 8316 w 10453"/>
                <a:gd name="connsiteY5" fmla="*/ 15006 h 47042"/>
                <a:gd name="connsiteX6" fmla="*/ 8316 w 10453"/>
                <a:gd name="connsiteY6" fmla="*/ 46786 h 47042"/>
                <a:gd name="connsiteX7" fmla="*/ 2148 w 10453"/>
                <a:gd name="connsiteY7" fmla="*/ 46786 h 4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53" h="47042">
                  <a:moveTo>
                    <a:pt x="2148" y="2148"/>
                  </a:moveTo>
                  <a:lnTo>
                    <a:pt x="8316" y="2148"/>
                  </a:lnTo>
                  <a:lnTo>
                    <a:pt x="8316" y="8525"/>
                  </a:lnTo>
                  <a:lnTo>
                    <a:pt x="2148" y="8525"/>
                  </a:lnTo>
                  <a:close/>
                  <a:moveTo>
                    <a:pt x="2148" y="15006"/>
                  </a:moveTo>
                  <a:lnTo>
                    <a:pt x="8316" y="15006"/>
                  </a:lnTo>
                  <a:lnTo>
                    <a:pt x="8316" y="46786"/>
                  </a:lnTo>
                  <a:lnTo>
                    <a:pt x="2148" y="46786"/>
                  </a:ln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19" name="Serbest Form: Şekil 38">
              <a:extLst>
                <a:ext uri="{FF2B5EF4-FFF2-40B4-BE49-F238E27FC236}">
                  <a16:creationId xmlns:a16="http://schemas.microsoft.com/office/drawing/2014/main" id="{BDBF1985-652F-0FE8-46CD-173BAE3387EF}"/>
                </a:ext>
              </a:extLst>
            </p:cNvPr>
            <p:cNvSpPr/>
            <p:nvPr/>
          </p:nvSpPr>
          <p:spPr>
            <a:xfrm>
              <a:off x="5862759" y="5414246"/>
              <a:ext cx="31362" cy="47043"/>
            </a:xfrm>
            <a:custGeom>
              <a:avLst/>
              <a:gdLst>
                <a:gd name="connsiteX0" fmla="*/ 2148 w 31361"/>
                <a:gd name="connsiteY0" fmla="*/ 2148 h 47042"/>
                <a:gd name="connsiteX1" fmla="*/ 8682 w 31361"/>
                <a:gd name="connsiteY1" fmla="*/ 2148 h 47042"/>
                <a:gd name="connsiteX2" fmla="*/ 15999 w 31361"/>
                <a:gd name="connsiteY2" fmla="*/ 24415 h 47042"/>
                <a:gd name="connsiteX3" fmla="*/ 15999 w 31361"/>
                <a:gd name="connsiteY3" fmla="*/ 24415 h 47042"/>
                <a:gd name="connsiteX4" fmla="*/ 23265 w 31361"/>
                <a:gd name="connsiteY4" fmla="*/ 2148 h 47042"/>
                <a:gd name="connsiteX5" fmla="*/ 29851 w 31361"/>
                <a:gd name="connsiteY5" fmla="*/ 2148 h 47042"/>
                <a:gd name="connsiteX6" fmla="*/ 16574 w 31361"/>
                <a:gd name="connsiteY6" fmla="*/ 40462 h 47042"/>
                <a:gd name="connsiteX7" fmla="*/ 13072 w 31361"/>
                <a:gd name="connsiteY7" fmla="*/ 45427 h 47042"/>
                <a:gd name="connsiteX8" fmla="*/ 7845 w 31361"/>
                <a:gd name="connsiteY8" fmla="*/ 46734 h 47042"/>
                <a:gd name="connsiteX9" fmla="*/ 5807 w 31361"/>
                <a:gd name="connsiteY9" fmla="*/ 46734 h 47042"/>
                <a:gd name="connsiteX10" fmla="*/ 5807 w 31361"/>
                <a:gd name="connsiteY10" fmla="*/ 40775 h 47042"/>
                <a:gd name="connsiteX11" fmla="*/ 7636 w 31361"/>
                <a:gd name="connsiteY11" fmla="*/ 40775 h 47042"/>
                <a:gd name="connsiteX12" fmla="*/ 9884 w 31361"/>
                <a:gd name="connsiteY12" fmla="*/ 40096 h 47042"/>
                <a:gd name="connsiteX13" fmla="*/ 11347 w 31361"/>
                <a:gd name="connsiteY13" fmla="*/ 38005 h 47042"/>
                <a:gd name="connsiteX14" fmla="*/ 13020 w 31361"/>
                <a:gd name="connsiteY14" fmla="*/ 32778 h 4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361" h="47042">
                  <a:moveTo>
                    <a:pt x="2148" y="2148"/>
                  </a:moveTo>
                  <a:lnTo>
                    <a:pt x="8682" y="2148"/>
                  </a:lnTo>
                  <a:lnTo>
                    <a:pt x="15999" y="24415"/>
                  </a:lnTo>
                  <a:lnTo>
                    <a:pt x="15999" y="24415"/>
                  </a:lnTo>
                  <a:lnTo>
                    <a:pt x="23265" y="2148"/>
                  </a:lnTo>
                  <a:lnTo>
                    <a:pt x="29851" y="2148"/>
                  </a:lnTo>
                  <a:lnTo>
                    <a:pt x="16574" y="40462"/>
                  </a:lnTo>
                  <a:cubicBezTo>
                    <a:pt x="16036" y="42479"/>
                    <a:pt x="14792" y="44241"/>
                    <a:pt x="13072" y="45427"/>
                  </a:cubicBezTo>
                  <a:cubicBezTo>
                    <a:pt x="11483" y="46332"/>
                    <a:pt x="9675" y="46781"/>
                    <a:pt x="7845" y="46734"/>
                  </a:cubicBezTo>
                  <a:lnTo>
                    <a:pt x="5807" y="46734"/>
                  </a:lnTo>
                  <a:lnTo>
                    <a:pt x="5807" y="40775"/>
                  </a:lnTo>
                  <a:lnTo>
                    <a:pt x="7636" y="40775"/>
                  </a:lnTo>
                  <a:cubicBezTo>
                    <a:pt x="8436" y="40760"/>
                    <a:pt x="9210" y="40524"/>
                    <a:pt x="9884" y="40096"/>
                  </a:cubicBezTo>
                  <a:cubicBezTo>
                    <a:pt x="10590" y="39584"/>
                    <a:pt x="11107" y="38847"/>
                    <a:pt x="11347" y="38005"/>
                  </a:cubicBezTo>
                  <a:lnTo>
                    <a:pt x="13020" y="32778"/>
                  </a:ln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20" name="Serbest Form: Şekil 39">
              <a:extLst>
                <a:ext uri="{FF2B5EF4-FFF2-40B4-BE49-F238E27FC236}">
                  <a16:creationId xmlns:a16="http://schemas.microsoft.com/office/drawing/2014/main" id="{6660B578-1CA9-2C60-3FB1-9D353A414E28}"/>
                </a:ext>
              </a:extLst>
            </p:cNvPr>
            <p:cNvSpPr/>
            <p:nvPr/>
          </p:nvSpPr>
          <p:spPr>
            <a:xfrm>
              <a:off x="5893165" y="5413825"/>
              <a:ext cx="26135" cy="36589"/>
            </a:xfrm>
            <a:custGeom>
              <a:avLst/>
              <a:gdLst>
                <a:gd name="connsiteX0" fmla="*/ 8331 w 26134"/>
                <a:gd name="connsiteY0" fmla="*/ 20968 h 36588"/>
                <a:gd name="connsiteX1" fmla="*/ 10474 w 26134"/>
                <a:gd name="connsiteY1" fmla="*/ 26770 h 36588"/>
                <a:gd name="connsiteX2" fmla="*/ 15701 w 26134"/>
                <a:gd name="connsiteY2" fmla="*/ 28808 h 36588"/>
                <a:gd name="connsiteX3" fmla="*/ 22391 w 26134"/>
                <a:gd name="connsiteY3" fmla="*/ 25724 h 36588"/>
                <a:gd name="connsiteX4" fmla="*/ 26887 w 26134"/>
                <a:gd name="connsiteY4" fmla="*/ 29644 h 36588"/>
                <a:gd name="connsiteX5" fmla="*/ 15805 w 26134"/>
                <a:gd name="connsiteY5" fmla="*/ 34871 h 36588"/>
                <a:gd name="connsiteX6" fmla="*/ 11049 w 26134"/>
                <a:gd name="connsiteY6" fmla="*/ 34140 h 36588"/>
                <a:gd name="connsiteX7" fmla="*/ 8801 w 26134"/>
                <a:gd name="connsiteY7" fmla="*/ 33042 h 36588"/>
                <a:gd name="connsiteX8" fmla="*/ 6658 w 26134"/>
                <a:gd name="connsiteY8" fmla="*/ 31631 h 36588"/>
                <a:gd name="connsiteX9" fmla="*/ 3470 w 26134"/>
                <a:gd name="connsiteY9" fmla="*/ 26665 h 36588"/>
                <a:gd name="connsiteX10" fmla="*/ 2163 w 26134"/>
                <a:gd name="connsiteY10" fmla="*/ 18720 h 36588"/>
                <a:gd name="connsiteX11" fmla="*/ 3313 w 26134"/>
                <a:gd name="connsiteY11" fmla="*/ 10880 h 36588"/>
                <a:gd name="connsiteX12" fmla="*/ 6292 w 26134"/>
                <a:gd name="connsiteY12" fmla="*/ 5653 h 36588"/>
                <a:gd name="connsiteX13" fmla="*/ 10369 w 26134"/>
                <a:gd name="connsiteY13" fmla="*/ 2935 h 36588"/>
                <a:gd name="connsiteX14" fmla="*/ 14812 w 26134"/>
                <a:gd name="connsiteY14" fmla="*/ 2151 h 36588"/>
                <a:gd name="connsiteX15" fmla="*/ 23750 w 26134"/>
                <a:gd name="connsiteY15" fmla="*/ 5705 h 36588"/>
                <a:gd name="connsiteX16" fmla="*/ 27514 w 26134"/>
                <a:gd name="connsiteY16" fmla="*/ 15584 h 36588"/>
                <a:gd name="connsiteX17" fmla="*/ 27514 w 26134"/>
                <a:gd name="connsiteY17" fmla="*/ 20811 h 36588"/>
                <a:gd name="connsiteX18" fmla="*/ 21346 w 26134"/>
                <a:gd name="connsiteY18" fmla="*/ 15741 h 36588"/>
                <a:gd name="connsiteX19" fmla="*/ 19412 w 26134"/>
                <a:gd name="connsiteY19" fmla="*/ 10096 h 36588"/>
                <a:gd name="connsiteX20" fmla="*/ 10265 w 26134"/>
                <a:gd name="connsiteY20" fmla="*/ 10096 h 36588"/>
                <a:gd name="connsiteX21" fmla="*/ 8331 w 26134"/>
                <a:gd name="connsiteY21" fmla="*/ 15741 h 3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34" h="36588">
                  <a:moveTo>
                    <a:pt x="8331" y="20968"/>
                  </a:moveTo>
                  <a:cubicBezTo>
                    <a:pt x="8179" y="23121"/>
                    <a:pt x="8963" y="25233"/>
                    <a:pt x="10474" y="26770"/>
                  </a:cubicBezTo>
                  <a:cubicBezTo>
                    <a:pt x="11849" y="28160"/>
                    <a:pt x="13746" y="28902"/>
                    <a:pt x="15701" y="28808"/>
                  </a:cubicBezTo>
                  <a:cubicBezTo>
                    <a:pt x="18267" y="28777"/>
                    <a:pt x="20698" y="27653"/>
                    <a:pt x="22391" y="25724"/>
                  </a:cubicBezTo>
                  <a:lnTo>
                    <a:pt x="26887" y="29644"/>
                  </a:lnTo>
                  <a:cubicBezTo>
                    <a:pt x="24158" y="32953"/>
                    <a:pt x="20092" y="34871"/>
                    <a:pt x="15805" y="34871"/>
                  </a:cubicBezTo>
                  <a:cubicBezTo>
                    <a:pt x="14190" y="34861"/>
                    <a:pt x="12591" y="34615"/>
                    <a:pt x="11049" y="34140"/>
                  </a:cubicBezTo>
                  <a:cubicBezTo>
                    <a:pt x="10260" y="33857"/>
                    <a:pt x="9507" y="33491"/>
                    <a:pt x="8801" y="33042"/>
                  </a:cubicBezTo>
                  <a:cubicBezTo>
                    <a:pt x="8033" y="32660"/>
                    <a:pt x="7312" y="32185"/>
                    <a:pt x="6658" y="31631"/>
                  </a:cubicBezTo>
                  <a:cubicBezTo>
                    <a:pt x="5236" y="30235"/>
                    <a:pt x="4149" y="28536"/>
                    <a:pt x="3470" y="26665"/>
                  </a:cubicBezTo>
                  <a:cubicBezTo>
                    <a:pt x="2503" y="24130"/>
                    <a:pt x="2058" y="21428"/>
                    <a:pt x="2163" y="18720"/>
                  </a:cubicBezTo>
                  <a:cubicBezTo>
                    <a:pt x="2079" y="16060"/>
                    <a:pt x="2471" y="13404"/>
                    <a:pt x="3313" y="10880"/>
                  </a:cubicBezTo>
                  <a:cubicBezTo>
                    <a:pt x="3904" y="8935"/>
                    <a:pt x="4923" y="7153"/>
                    <a:pt x="6292" y="5653"/>
                  </a:cubicBezTo>
                  <a:cubicBezTo>
                    <a:pt x="7432" y="4451"/>
                    <a:pt x="8822" y="3520"/>
                    <a:pt x="10369" y="2935"/>
                  </a:cubicBezTo>
                  <a:cubicBezTo>
                    <a:pt x="11796" y="2428"/>
                    <a:pt x="13296" y="2161"/>
                    <a:pt x="14812" y="2151"/>
                  </a:cubicBezTo>
                  <a:cubicBezTo>
                    <a:pt x="18147" y="2083"/>
                    <a:pt x="21372" y="3363"/>
                    <a:pt x="23750" y="5705"/>
                  </a:cubicBezTo>
                  <a:cubicBezTo>
                    <a:pt x="26301" y="8345"/>
                    <a:pt x="27660" y="11915"/>
                    <a:pt x="27514" y="15584"/>
                  </a:cubicBezTo>
                  <a:lnTo>
                    <a:pt x="27514" y="20811"/>
                  </a:lnTo>
                  <a:close/>
                  <a:moveTo>
                    <a:pt x="21346" y="15741"/>
                  </a:moveTo>
                  <a:cubicBezTo>
                    <a:pt x="21414" y="13687"/>
                    <a:pt x="20724" y="11679"/>
                    <a:pt x="19412" y="10096"/>
                  </a:cubicBezTo>
                  <a:cubicBezTo>
                    <a:pt x="16851" y="7660"/>
                    <a:pt x="12826" y="7660"/>
                    <a:pt x="10265" y="10096"/>
                  </a:cubicBezTo>
                  <a:cubicBezTo>
                    <a:pt x="8974" y="11690"/>
                    <a:pt x="8289" y="13692"/>
                    <a:pt x="8331" y="15741"/>
                  </a:cubicBez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21" name="Serbest Form: Şekil 40">
              <a:extLst>
                <a:ext uri="{FF2B5EF4-FFF2-40B4-BE49-F238E27FC236}">
                  <a16:creationId xmlns:a16="http://schemas.microsoft.com/office/drawing/2014/main" id="{B710AF93-2491-148F-60A6-09D180901AA3}"/>
                </a:ext>
              </a:extLst>
            </p:cNvPr>
            <p:cNvSpPr/>
            <p:nvPr/>
          </p:nvSpPr>
          <p:spPr>
            <a:xfrm>
              <a:off x="5936459" y="5401388"/>
              <a:ext cx="36589" cy="47043"/>
            </a:xfrm>
            <a:custGeom>
              <a:avLst/>
              <a:gdLst>
                <a:gd name="connsiteX0" fmla="*/ 28806 w 36588"/>
                <a:gd name="connsiteY0" fmla="*/ 36803 h 47042"/>
                <a:gd name="connsiteX1" fmla="*/ 12393 w 36588"/>
                <a:gd name="connsiteY1" fmla="*/ 36803 h 47042"/>
                <a:gd name="connsiteX2" fmla="*/ 9100 w 36588"/>
                <a:gd name="connsiteY2" fmla="*/ 46786 h 47042"/>
                <a:gd name="connsiteX3" fmla="*/ 2148 w 36588"/>
                <a:gd name="connsiteY3" fmla="*/ 46786 h 47042"/>
                <a:gd name="connsiteX4" fmla="*/ 17829 w 36588"/>
                <a:gd name="connsiteY4" fmla="*/ 2148 h 47042"/>
                <a:gd name="connsiteX5" fmla="*/ 23317 w 36588"/>
                <a:gd name="connsiteY5" fmla="*/ 2148 h 47042"/>
                <a:gd name="connsiteX6" fmla="*/ 38998 w 36588"/>
                <a:gd name="connsiteY6" fmla="*/ 46786 h 47042"/>
                <a:gd name="connsiteX7" fmla="*/ 32099 w 36588"/>
                <a:gd name="connsiteY7" fmla="*/ 46786 h 47042"/>
                <a:gd name="connsiteX8" fmla="*/ 26924 w 36588"/>
                <a:gd name="connsiteY8" fmla="*/ 30792 h 47042"/>
                <a:gd name="connsiteX9" fmla="*/ 20704 w 36588"/>
                <a:gd name="connsiteY9" fmla="*/ 11295 h 47042"/>
                <a:gd name="connsiteX10" fmla="*/ 20704 w 36588"/>
                <a:gd name="connsiteY10" fmla="*/ 11295 h 47042"/>
                <a:gd name="connsiteX11" fmla="*/ 14484 w 36588"/>
                <a:gd name="connsiteY11" fmla="*/ 30792 h 4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588" h="47042">
                  <a:moveTo>
                    <a:pt x="28806" y="36803"/>
                  </a:moveTo>
                  <a:lnTo>
                    <a:pt x="12393" y="36803"/>
                  </a:lnTo>
                  <a:lnTo>
                    <a:pt x="9100" y="46786"/>
                  </a:lnTo>
                  <a:lnTo>
                    <a:pt x="2148" y="46786"/>
                  </a:lnTo>
                  <a:lnTo>
                    <a:pt x="17829" y="2148"/>
                  </a:lnTo>
                  <a:lnTo>
                    <a:pt x="23317" y="2148"/>
                  </a:lnTo>
                  <a:lnTo>
                    <a:pt x="38998" y="46786"/>
                  </a:lnTo>
                  <a:lnTo>
                    <a:pt x="32099" y="46786"/>
                  </a:lnTo>
                  <a:close/>
                  <a:moveTo>
                    <a:pt x="26924" y="30792"/>
                  </a:moveTo>
                  <a:lnTo>
                    <a:pt x="20704" y="11295"/>
                  </a:lnTo>
                  <a:lnTo>
                    <a:pt x="20704" y="11295"/>
                  </a:lnTo>
                  <a:lnTo>
                    <a:pt x="14484" y="30792"/>
                  </a:ln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22" name="Serbest Form: Şekil 41">
              <a:extLst>
                <a:ext uri="{FF2B5EF4-FFF2-40B4-BE49-F238E27FC236}">
                  <a16:creationId xmlns:a16="http://schemas.microsoft.com/office/drawing/2014/main" id="{8CF3C73C-C1EA-AB8D-41B9-95AFC135ACD6}"/>
                </a:ext>
              </a:extLst>
            </p:cNvPr>
            <p:cNvSpPr/>
            <p:nvPr/>
          </p:nvSpPr>
          <p:spPr>
            <a:xfrm>
              <a:off x="5976184" y="5401382"/>
              <a:ext cx="15681" cy="47043"/>
            </a:xfrm>
            <a:custGeom>
              <a:avLst/>
              <a:gdLst>
                <a:gd name="connsiteX0" fmla="*/ 5284 w 15680"/>
                <a:gd name="connsiteY0" fmla="*/ 19926 h 47042"/>
                <a:gd name="connsiteX1" fmla="*/ 2148 w 15680"/>
                <a:gd name="connsiteY1" fmla="*/ 19926 h 47042"/>
                <a:gd name="connsiteX2" fmla="*/ 2148 w 15680"/>
                <a:gd name="connsiteY2" fmla="*/ 15012 h 47042"/>
                <a:gd name="connsiteX3" fmla="*/ 5284 w 15680"/>
                <a:gd name="connsiteY3" fmla="*/ 15012 h 47042"/>
                <a:gd name="connsiteX4" fmla="*/ 5284 w 15680"/>
                <a:gd name="connsiteY4" fmla="*/ 10831 h 47042"/>
                <a:gd name="connsiteX5" fmla="*/ 7689 w 15680"/>
                <a:gd name="connsiteY5" fmla="*/ 4140 h 47042"/>
                <a:gd name="connsiteX6" fmla="*/ 13647 w 15680"/>
                <a:gd name="connsiteY6" fmla="*/ 2154 h 47042"/>
                <a:gd name="connsiteX7" fmla="*/ 17620 w 15680"/>
                <a:gd name="connsiteY7" fmla="*/ 2154 h 47042"/>
                <a:gd name="connsiteX8" fmla="*/ 17620 w 15680"/>
                <a:gd name="connsiteY8" fmla="*/ 8165 h 47042"/>
                <a:gd name="connsiteX9" fmla="*/ 14118 w 15680"/>
                <a:gd name="connsiteY9" fmla="*/ 8165 h 47042"/>
                <a:gd name="connsiteX10" fmla="*/ 11452 w 15680"/>
                <a:gd name="connsiteY10" fmla="*/ 10831 h 47042"/>
                <a:gd name="connsiteX11" fmla="*/ 11452 w 15680"/>
                <a:gd name="connsiteY11" fmla="*/ 15012 h 47042"/>
                <a:gd name="connsiteX12" fmla="*/ 17620 w 15680"/>
                <a:gd name="connsiteY12" fmla="*/ 15012 h 47042"/>
                <a:gd name="connsiteX13" fmla="*/ 17620 w 15680"/>
                <a:gd name="connsiteY13" fmla="*/ 19926 h 47042"/>
                <a:gd name="connsiteX14" fmla="*/ 11609 w 15680"/>
                <a:gd name="connsiteY14" fmla="*/ 19926 h 47042"/>
                <a:gd name="connsiteX15" fmla="*/ 11609 w 15680"/>
                <a:gd name="connsiteY15" fmla="*/ 46792 h 47042"/>
                <a:gd name="connsiteX16" fmla="*/ 5441 w 15680"/>
                <a:gd name="connsiteY16" fmla="*/ 46792 h 4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0" h="47042">
                  <a:moveTo>
                    <a:pt x="5284" y="19926"/>
                  </a:moveTo>
                  <a:lnTo>
                    <a:pt x="2148" y="19926"/>
                  </a:lnTo>
                  <a:lnTo>
                    <a:pt x="2148" y="15012"/>
                  </a:lnTo>
                  <a:lnTo>
                    <a:pt x="5284" y="15012"/>
                  </a:lnTo>
                  <a:lnTo>
                    <a:pt x="5284" y="10831"/>
                  </a:lnTo>
                  <a:cubicBezTo>
                    <a:pt x="5070" y="8358"/>
                    <a:pt x="5948" y="5912"/>
                    <a:pt x="7689" y="4140"/>
                  </a:cubicBezTo>
                  <a:cubicBezTo>
                    <a:pt x="9372" y="2781"/>
                    <a:pt x="11489" y="2076"/>
                    <a:pt x="13647" y="2154"/>
                  </a:cubicBezTo>
                  <a:lnTo>
                    <a:pt x="17620" y="2154"/>
                  </a:lnTo>
                  <a:lnTo>
                    <a:pt x="17620" y="8165"/>
                  </a:lnTo>
                  <a:lnTo>
                    <a:pt x="14118" y="8165"/>
                  </a:lnTo>
                  <a:cubicBezTo>
                    <a:pt x="12236" y="8165"/>
                    <a:pt x="11347" y="9053"/>
                    <a:pt x="11452" y="10831"/>
                  </a:cubicBezTo>
                  <a:lnTo>
                    <a:pt x="11452" y="15012"/>
                  </a:lnTo>
                  <a:lnTo>
                    <a:pt x="17620" y="15012"/>
                  </a:lnTo>
                  <a:lnTo>
                    <a:pt x="17620" y="19926"/>
                  </a:lnTo>
                  <a:lnTo>
                    <a:pt x="11609" y="19926"/>
                  </a:lnTo>
                  <a:lnTo>
                    <a:pt x="11609" y="46792"/>
                  </a:lnTo>
                  <a:lnTo>
                    <a:pt x="5441" y="46792"/>
                  </a:ln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23" name="Serbest Form: Şekil 42">
              <a:extLst>
                <a:ext uri="{FF2B5EF4-FFF2-40B4-BE49-F238E27FC236}">
                  <a16:creationId xmlns:a16="http://schemas.microsoft.com/office/drawing/2014/main" id="{63511CBA-1719-477F-BB01-764EBAF11D4E}"/>
                </a:ext>
              </a:extLst>
            </p:cNvPr>
            <p:cNvSpPr/>
            <p:nvPr/>
          </p:nvSpPr>
          <p:spPr>
            <a:xfrm>
              <a:off x="5993941" y="5413826"/>
              <a:ext cx="26135" cy="36589"/>
            </a:xfrm>
            <a:custGeom>
              <a:avLst/>
              <a:gdLst>
                <a:gd name="connsiteX0" fmla="*/ 8279 w 26134"/>
                <a:gd name="connsiteY0" fmla="*/ 20967 h 36588"/>
                <a:gd name="connsiteX1" fmla="*/ 10422 w 26134"/>
                <a:gd name="connsiteY1" fmla="*/ 26769 h 36588"/>
                <a:gd name="connsiteX2" fmla="*/ 15649 w 26134"/>
                <a:gd name="connsiteY2" fmla="*/ 28807 h 36588"/>
                <a:gd name="connsiteX3" fmla="*/ 22391 w 26134"/>
                <a:gd name="connsiteY3" fmla="*/ 25724 h 36588"/>
                <a:gd name="connsiteX4" fmla="*/ 26887 w 26134"/>
                <a:gd name="connsiteY4" fmla="*/ 29644 h 36588"/>
                <a:gd name="connsiteX5" fmla="*/ 15805 w 26134"/>
                <a:gd name="connsiteY5" fmla="*/ 34871 h 36588"/>
                <a:gd name="connsiteX6" fmla="*/ 11049 w 26134"/>
                <a:gd name="connsiteY6" fmla="*/ 34139 h 36588"/>
                <a:gd name="connsiteX7" fmla="*/ 8801 w 26134"/>
                <a:gd name="connsiteY7" fmla="*/ 33041 h 36588"/>
                <a:gd name="connsiteX8" fmla="*/ 6658 w 26134"/>
                <a:gd name="connsiteY8" fmla="*/ 31630 h 36588"/>
                <a:gd name="connsiteX9" fmla="*/ 3470 w 26134"/>
                <a:gd name="connsiteY9" fmla="*/ 26664 h 36588"/>
                <a:gd name="connsiteX10" fmla="*/ 2163 w 26134"/>
                <a:gd name="connsiteY10" fmla="*/ 18719 h 36588"/>
                <a:gd name="connsiteX11" fmla="*/ 3313 w 26134"/>
                <a:gd name="connsiteY11" fmla="*/ 10879 h 36588"/>
                <a:gd name="connsiteX12" fmla="*/ 6240 w 26134"/>
                <a:gd name="connsiteY12" fmla="*/ 5652 h 36588"/>
                <a:gd name="connsiteX13" fmla="*/ 10369 w 26134"/>
                <a:gd name="connsiteY13" fmla="*/ 2934 h 36588"/>
                <a:gd name="connsiteX14" fmla="*/ 14812 w 26134"/>
                <a:gd name="connsiteY14" fmla="*/ 2150 h 36588"/>
                <a:gd name="connsiteX15" fmla="*/ 23750 w 26134"/>
                <a:gd name="connsiteY15" fmla="*/ 5704 h 36588"/>
                <a:gd name="connsiteX16" fmla="*/ 27514 w 26134"/>
                <a:gd name="connsiteY16" fmla="*/ 15583 h 36588"/>
                <a:gd name="connsiteX17" fmla="*/ 27514 w 26134"/>
                <a:gd name="connsiteY17" fmla="*/ 20810 h 36588"/>
                <a:gd name="connsiteX18" fmla="*/ 21294 w 26134"/>
                <a:gd name="connsiteY18" fmla="*/ 15740 h 36588"/>
                <a:gd name="connsiteX19" fmla="*/ 19360 w 26134"/>
                <a:gd name="connsiteY19" fmla="*/ 10095 h 36588"/>
                <a:gd name="connsiteX20" fmla="*/ 14760 w 26134"/>
                <a:gd name="connsiteY20" fmla="*/ 8266 h 36588"/>
                <a:gd name="connsiteX21" fmla="*/ 10213 w 26134"/>
                <a:gd name="connsiteY21" fmla="*/ 10095 h 36588"/>
                <a:gd name="connsiteX22" fmla="*/ 8279 w 26134"/>
                <a:gd name="connsiteY22" fmla="*/ 15740 h 3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34" h="36588">
                  <a:moveTo>
                    <a:pt x="8279" y="20967"/>
                  </a:moveTo>
                  <a:cubicBezTo>
                    <a:pt x="8106" y="23121"/>
                    <a:pt x="8890" y="25243"/>
                    <a:pt x="10422" y="26769"/>
                  </a:cubicBezTo>
                  <a:cubicBezTo>
                    <a:pt x="11791" y="28164"/>
                    <a:pt x="13694" y="28907"/>
                    <a:pt x="15649" y="28807"/>
                  </a:cubicBezTo>
                  <a:cubicBezTo>
                    <a:pt x="18231" y="28771"/>
                    <a:pt x="20677" y="27652"/>
                    <a:pt x="22391" y="25724"/>
                  </a:cubicBezTo>
                  <a:lnTo>
                    <a:pt x="26887" y="29644"/>
                  </a:lnTo>
                  <a:cubicBezTo>
                    <a:pt x="24158" y="32952"/>
                    <a:pt x="20092" y="34871"/>
                    <a:pt x="15805" y="34871"/>
                  </a:cubicBezTo>
                  <a:cubicBezTo>
                    <a:pt x="14190" y="34860"/>
                    <a:pt x="12591" y="34615"/>
                    <a:pt x="11049" y="34139"/>
                  </a:cubicBezTo>
                  <a:cubicBezTo>
                    <a:pt x="10254" y="33867"/>
                    <a:pt x="9502" y="33501"/>
                    <a:pt x="8801" y="33041"/>
                  </a:cubicBezTo>
                  <a:cubicBezTo>
                    <a:pt x="8028" y="32670"/>
                    <a:pt x="7306" y="32194"/>
                    <a:pt x="6658" y="31630"/>
                  </a:cubicBezTo>
                  <a:cubicBezTo>
                    <a:pt x="5242" y="30234"/>
                    <a:pt x="4149" y="28536"/>
                    <a:pt x="3470" y="26664"/>
                  </a:cubicBezTo>
                  <a:cubicBezTo>
                    <a:pt x="2503" y="24129"/>
                    <a:pt x="2059" y="21427"/>
                    <a:pt x="2163" y="18719"/>
                  </a:cubicBezTo>
                  <a:cubicBezTo>
                    <a:pt x="2079" y="16059"/>
                    <a:pt x="2471" y="13404"/>
                    <a:pt x="3313" y="10879"/>
                  </a:cubicBezTo>
                  <a:cubicBezTo>
                    <a:pt x="3862" y="8929"/>
                    <a:pt x="4865" y="7142"/>
                    <a:pt x="6240" y="5652"/>
                  </a:cubicBezTo>
                  <a:cubicBezTo>
                    <a:pt x="7406" y="4460"/>
                    <a:pt x="8812" y="3535"/>
                    <a:pt x="10369" y="2934"/>
                  </a:cubicBezTo>
                  <a:cubicBezTo>
                    <a:pt x="11796" y="2427"/>
                    <a:pt x="13296" y="2160"/>
                    <a:pt x="14812" y="2150"/>
                  </a:cubicBezTo>
                  <a:cubicBezTo>
                    <a:pt x="18147" y="2092"/>
                    <a:pt x="21367" y="3373"/>
                    <a:pt x="23750" y="5704"/>
                  </a:cubicBezTo>
                  <a:cubicBezTo>
                    <a:pt x="26301" y="8344"/>
                    <a:pt x="27660" y="11914"/>
                    <a:pt x="27514" y="15583"/>
                  </a:cubicBezTo>
                  <a:lnTo>
                    <a:pt x="27514" y="20810"/>
                  </a:lnTo>
                  <a:close/>
                  <a:moveTo>
                    <a:pt x="21294" y="15740"/>
                  </a:moveTo>
                  <a:cubicBezTo>
                    <a:pt x="21362" y="13686"/>
                    <a:pt x="20672" y="11679"/>
                    <a:pt x="19360" y="10095"/>
                  </a:cubicBezTo>
                  <a:cubicBezTo>
                    <a:pt x="18147" y="8877"/>
                    <a:pt x="16480" y="8213"/>
                    <a:pt x="14760" y="8266"/>
                  </a:cubicBezTo>
                  <a:cubicBezTo>
                    <a:pt x="13056" y="8213"/>
                    <a:pt x="11409" y="8877"/>
                    <a:pt x="10213" y="10095"/>
                  </a:cubicBezTo>
                  <a:cubicBezTo>
                    <a:pt x="8901" y="11679"/>
                    <a:pt x="8211" y="13686"/>
                    <a:pt x="8279" y="15740"/>
                  </a:cubicBez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24" name="Serbest Form: Şekil 43">
              <a:extLst>
                <a:ext uri="{FF2B5EF4-FFF2-40B4-BE49-F238E27FC236}">
                  <a16:creationId xmlns:a16="http://schemas.microsoft.com/office/drawing/2014/main" id="{3450D45F-9C65-74C6-7834-6A0B523E684C}"/>
                </a:ext>
              </a:extLst>
            </p:cNvPr>
            <p:cNvSpPr/>
            <p:nvPr/>
          </p:nvSpPr>
          <p:spPr>
            <a:xfrm>
              <a:off x="6023802" y="5404576"/>
              <a:ext cx="15681" cy="41816"/>
            </a:xfrm>
            <a:custGeom>
              <a:avLst/>
              <a:gdLst>
                <a:gd name="connsiteX0" fmla="*/ 5127 w 15680"/>
                <a:gd name="connsiteY0" fmla="*/ 2148 h 41815"/>
                <a:gd name="connsiteX1" fmla="*/ 11295 w 15680"/>
                <a:gd name="connsiteY1" fmla="*/ 2148 h 41815"/>
                <a:gd name="connsiteX2" fmla="*/ 11295 w 15680"/>
                <a:gd name="connsiteY2" fmla="*/ 11818 h 41815"/>
                <a:gd name="connsiteX3" fmla="*/ 15790 w 15680"/>
                <a:gd name="connsiteY3" fmla="*/ 11818 h 41815"/>
                <a:gd name="connsiteX4" fmla="*/ 15790 w 15680"/>
                <a:gd name="connsiteY4" fmla="*/ 16731 h 41815"/>
                <a:gd name="connsiteX5" fmla="*/ 11295 w 15680"/>
                <a:gd name="connsiteY5" fmla="*/ 16731 h 41815"/>
                <a:gd name="connsiteX6" fmla="*/ 11295 w 15680"/>
                <a:gd name="connsiteY6" fmla="*/ 35444 h 41815"/>
                <a:gd name="connsiteX7" fmla="*/ 13491 w 15680"/>
                <a:gd name="connsiteY7" fmla="*/ 37796 h 41815"/>
                <a:gd name="connsiteX8" fmla="*/ 15790 w 15680"/>
                <a:gd name="connsiteY8" fmla="*/ 37796 h 41815"/>
                <a:gd name="connsiteX9" fmla="*/ 15790 w 15680"/>
                <a:gd name="connsiteY9" fmla="*/ 43807 h 41815"/>
                <a:gd name="connsiteX10" fmla="*/ 12602 w 15680"/>
                <a:gd name="connsiteY10" fmla="*/ 43807 h 41815"/>
                <a:gd name="connsiteX11" fmla="*/ 7375 w 15680"/>
                <a:gd name="connsiteY11" fmla="*/ 41716 h 41815"/>
                <a:gd name="connsiteX12" fmla="*/ 5232 w 15680"/>
                <a:gd name="connsiteY12" fmla="*/ 35966 h 41815"/>
                <a:gd name="connsiteX13" fmla="*/ 5232 w 15680"/>
                <a:gd name="connsiteY13" fmla="*/ 16940 h 41815"/>
                <a:gd name="connsiteX14" fmla="*/ 2148 w 15680"/>
                <a:gd name="connsiteY14" fmla="*/ 16940 h 41815"/>
                <a:gd name="connsiteX15" fmla="*/ 2148 w 15680"/>
                <a:gd name="connsiteY15" fmla="*/ 12027 h 41815"/>
                <a:gd name="connsiteX16" fmla="*/ 5232 w 15680"/>
                <a:gd name="connsiteY16" fmla="*/ 12027 h 4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0" h="41815">
                  <a:moveTo>
                    <a:pt x="5127" y="2148"/>
                  </a:moveTo>
                  <a:lnTo>
                    <a:pt x="11295" y="2148"/>
                  </a:lnTo>
                  <a:lnTo>
                    <a:pt x="11295" y="11818"/>
                  </a:lnTo>
                  <a:lnTo>
                    <a:pt x="15790" y="11818"/>
                  </a:lnTo>
                  <a:lnTo>
                    <a:pt x="15790" y="16731"/>
                  </a:lnTo>
                  <a:lnTo>
                    <a:pt x="11295" y="16731"/>
                  </a:lnTo>
                  <a:lnTo>
                    <a:pt x="11295" y="35444"/>
                  </a:lnTo>
                  <a:cubicBezTo>
                    <a:pt x="11295" y="37080"/>
                    <a:pt x="12027" y="37864"/>
                    <a:pt x="13491" y="37796"/>
                  </a:cubicBezTo>
                  <a:lnTo>
                    <a:pt x="15790" y="37796"/>
                  </a:lnTo>
                  <a:lnTo>
                    <a:pt x="15790" y="43807"/>
                  </a:lnTo>
                  <a:lnTo>
                    <a:pt x="12602" y="43807"/>
                  </a:lnTo>
                  <a:cubicBezTo>
                    <a:pt x="10647" y="43838"/>
                    <a:pt x="8765" y="43086"/>
                    <a:pt x="7375" y="41716"/>
                  </a:cubicBezTo>
                  <a:cubicBezTo>
                    <a:pt x="5870" y="40195"/>
                    <a:pt x="5091" y="38099"/>
                    <a:pt x="5232" y="35966"/>
                  </a:cubicBezTo>
                  <a:lnTo>
                    <a:pt x="5232" y="16940"/>
                  </a:lnTo>
                  <a:lnTo>
                    <a:pt x="2148" y="16940"/>
                  </a:lnTo>
                  <a:lnTo>
                    <a:pt x="2148" y="12027"/>
                  </a:lnTo>
                  <a:lnTo>
                    <a:pt x="5232" y="12027"/>
                  </a:ln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25" name="Serbest Form: Şekil 44">
              <a:extLst>
                <a:ext uri="{FF2B5EF4-FFF2-40B4-BE49-F238E27FC236}">
                  <a16:creationId xmlns:a16="http://schemas.microsoft.com/office/drawing/2014/main" id="{2BB7808E-5E72-6E6A-EEBB-AAC4E7685CCB}"/>
                </a:ext>
              </a:extLst>
            </p:cNvPr>
            <p:cNvSpPr/>
            <p:nvPr/>
          </p:nvSpPr>
          <p:spPr>
            <a:xfrm>
              <a:off x="6058823" y="5401273"/>
              <a:ext cx="31362" cy="47043"/>
            </a:xfrm>
            <a:custGeom>
              <a:avLst/>
              <a:gdLst>
                <a:gd name="connsiteX0" fmla="*/ 2148 w 31361"/>
                <a:gd name="connsiteY0" fmla="*/ 2158 h 47042"/>
                <a:gd name="connsiteX1" fmla="*/ 19031 w 31361"/>
                <a:gd name="connsiteY1" fmla="*/ 2158 h 47042"/>
                <a:gd name="connsiteX2" fmla="*/ 27865 w 31361"/>
                <a:gd name="connsiteY2" fmla="*/ 5085 h 47042"/>
                <a:gd name="connsiteX3" fmla="*/ 28691 w 31361"/>
                <a:gd name="connsiteY3" fmla="*/ 23620 h 47042"/>
                <a:gd name="connsiteX4" fmla="*/ 23788 w 31361"/>
                <a:gd name="connsiteY4" fmla="*/ 26986 h 47042"/>
                <a:gd name="connsiteX5" fmla="*/ 33771 w 31361"/>
                <a:gd name="connsiteY5" fmla="*/ 46796 h 47042"/>
                <a:gd name="connsiteX6" fmla="*/ 26035 w 31361"/>
                <a:gd name="connsiteY6" fmla="*/ 46796 h 47042"/>
                <a:gd name="connsiteX7" fmla="*/ 17097 w 31361"/>
                <a:gd name="connsiteY7" fmla="*/ 27718 h 47042"/>
                <a:gd name="connsiteX8" fmla="*/ 8682 w 31361"/>
                <a:gd name="connsiteY8" fmla="*/ 27718 h 47042"/>
                <a:gd name="connsiteX9" fmla="*/ 8682 w 31361"/>
                <a:gd name="connsiteY9" fmla="*/ 46796 h 47042"/>
                <a:gd name="connsiteX10" fmla="*/ 2148 w 31361"/>
                <a:gd name="connsiteY10" fmla="*/ 46796 h 47042"/>
                <a:gd name="connsiteX11" fmla="*/ 8682 w 31361"/>
                <a:gd name="connsiteY11" fmla="*/ 21707 h 47042"/>
                <a:gd name="connsiteX12" fmla="*/ 18613 w 31361"/>
                <a:gd name="connsiteY12" fmla="*/ 21707 h 47042"/>
                <a:gd name="connsiteX13" fmla="*/ 25920 w 31361"/>
                <a:gd name="connsiteY13" fmla="*/ 15466 h 47042"/>
                <a:gd name="connsiteX14" fmla="*/ 25931 w 31361"/>
                <a:gd name="connsiteY14" fmla="*/ 14598 h 47042"/>
                <a:gd name="connsiteX15" fmla="*/ 23788 w 31361"/>
                <a:gd name="connsiteY15" fmla="*/ 9371 h 47042"/>
                <a:gd name="connsiteX16" fmla="*/ 18979 w 31361"/>
                <a:gd name="connsiteY16" fmla="*/ 8012 h 47042"/>
                <a:gd name="connsiteX17" fmla="*/ 8525 w 31361"/>
                <a:gd name="connsiteY17" fmla="*/ 8012 h 4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361" h="47042">
                  <a:moveTo>
                    <a:pt x="2148" y="2158"/>
                  </a:moveTo>
                  <a:lnTo>
                    <a:pt x="19031" y="2158"/>
                  </a:lnTo>
                  <a:cubicBezTo>
                    <a:pt x="22235" y="2033"/>
                    <a:pt x="25371" y="3073"/>
                    <a:pt x="27865" y="5085"/>
                  </a:cubicBezTo>
                  <a:cubicBezTo>
                    <a:pt x="33212" y="9972"/>
                    <a:pt x="33583" y="18273"/>
                    <a:pt x="28691" y="23620"/>
                  </a:cubicBezTo>
                  <a:cubicBezTo>
                    <a:pt x="27337" y="25105"/>
                    <a:pt x="25659" y="26254"/>
                    <a:pt x="23788" y="26986"/>
                  </a:cubicBezTo>
                  <a:lnTo>
                    <a:pt x="33771" y="46796"/>
                  </a:lnTo>
                  <a:lnTo>
                    <a:pt x="26035" y="46796"/>
                  </a:lnTo>
                  <a:lnTo>
                    <a:pt x="17097" y="27718"/>
                  </a:lnTo>
                  <a:lnTo>
                    <a:pt x="8682" y="27718"/>
                  </a:lnTo>
                  <a:lnTo>
                    <a:pt x="8682" y="46796"/>
                  </a:lnTo>
                  <a:lnTo>
                    <a:pt x="2148" y="46796"/>
                  </a:lnTo>
                  <a:close/>
                  <a:moveTo>
                    <a:pt x="8682" y="21707"/>
                  </a:moveTo>
                  <a:lnTo>
                    <a:pt x="18613" y="21707"/>
                  </a:lnTo>
                  <a:cubicBezTo>
                    <a:pt x="22355" y="22000"/>
                    <a:pt x="25622" y="19203"/>
                    <a:pt x="25920" y="15466"/>
                  </a:cubicBezTo>
                  <a:cubicBezTo>
                    <a:pt x="25941" y="15173"/>
                    <a:pt x="25946" y="14886"/>
                    <a:pt x="25931" y="14598"/>
                  </a:cubicBezTo>
                  <a:cubicBezTo>
                    <a:pt x="26140" y="12607"/>
                    <a:pt x="25335" y="10642"/>
                    <a:pt x="23788" y="9371"/>
                  </a:cubicBezTo>
                  <a:cubicBezTo>
                    <a:pt x="22387" y="8383"/>
                    <a:pt x="20688" y="7903"/>
                    <a:pt x="18979" y="8012"/>
                  </a:cubicBezTo>
                  <a:lnTo>
                    <a:pt x="8525" y="8012"/>
                  </a:ln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26" name="Serbest Form: Şekil 45">
              <a:extLst>
                <a:ext uri="{FF2B5EF4-FFF2-40B4-BE49-F238E27FC236}">
                  <a16:creationId xmlns:a16="http://schemas.microsoft.com/office/drawing/2014/main" id="{338A6A21-1F2C-05A5-6BB8-678A52774880}"/>
                </a:ext>
              </a:extLst>
            </p:cNvPr>
            <p:cNvSpPr/>
            <p:nvPr/>
          </p:nvSpPr>
          <p:spPr>
            <a:xfrm>
              <a:off x="6096300" y="5401283"/>
              <a:ext cx="10454" cy="47043"/>
            </a:xfrm>
            <a:custGeom>
              <a:avLst/>
              <a:gdLst>
                <a:gd name="connsiteX0" fmla="*/ 2148 w 10453"/>
                <a:gd name="connsiteY0" fmla="*/ 2148 h 47042"/>
                <a:gd name="connsiteX1" fmla="*/ 8316 w 10453"/>
                <a:gd name="connsiteY1" fmla="*/ 2148 h 47042"/>
                <a:gd name="connsiteX2" fmla="*/ 8316 w 10453"/>
                <a:gd name="connsiteY2" fmla="*/ 8525 h 47042"/>
                <a:gd name="connsiteX3" fmla="*/ 2148 w 10453"/>
                <a:gd name="connsiteY3" fmla="*/ 8525 h 47042"/>
                <a:gd name="connsiteX4" fmla="*/ 2148 w 10453"/>
                <a:gd name="connsiteY4" fmla="*/ 15006 h 47042"/>
                <a:gd name="connsiteX5" fmla="*/ 8316 w 10453"/>
                <a:gd name="connsiteY5" fmla="*/ 15006 h 47042"/>
                <a:gd name="connsiteX6" fmla="*/ 8316 w 10453"/>
                <a:gd name="connsiteY6" fmla="*/ 46786 h 47042"/>
                <a:gd name="connsiteX7" fmla="*/ 2148 w 10453"/>
                <a:gd name="connsiteY7" fmla="*/ 46786 h 4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53" h="47042">
                  <a:moveTo>
                    <a:pt x="2148" y="2148"/>
                  </a:moveTo>
                  <a:lnTo>
                    <a:pt x="8316" y="2148"/>
                  </a:lnTo>
                  <a:lnTo>
                    <a:pt x="8316" y="8525"/>
                  </a:lnTo>
                  <a:lnTo>
                    <a:pt x="2148" y="8525"/>
                  </a:lnTo>
                  <a:close/>
                  <a:moveTo>
                    <a:pt x="2148" y="15006"/>
                  </a:moveTo>
                  <a:lnTo>
                    <a:pt x="8316" y="15006"/>
                  </a:lnTo>
                  <a:lnTo>
                    <a:pt x="8316" y="46786"/>
                  </a:lnTo>
                  <a:lnTo>
                    <a:pt x="2148" y="46786"/>
                  </a:ln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27" name="Serbest Form: Şekil 46">
              <a:extLst>
                <a:ext uri="{FF2B5EF4-FFF2-40B4-BE49-F238E27FC236}">
                  <a16:creationId xmlns:a16="http://schemas.microsoft.com/office/drawing/2014/main" id="{2C6C9E0D-25C2-4FCF-4EF7-6C26037786C4}"/>
                </a:ext>
              </a:extLst>
            </p:cNvPr>
            <p:cNvSpPr/>
            <p:nvPr/>
          </p:nvSpPr>
          <p:spPr>
            <a:xfrm>
              <a:off x="6107851" y="5413868"/>
              <a:ext cx="26135" cy="36589"/>
            </a:xfrm>
            <a:custGeom>
              <a:avLst/>
              <a:gdLst>
                <a:gd name="connsiteX0" fmla="*/ 6016 w 26134"/>
                <a:gd name="connsiteY0" fmla="*/ 24584 h 36588"/>
                <a:gd name="connsiteX1" fmla="*/ 15790 w 26134"/>
                <a:gd name="connsiteY1" fmla="*/ 28661 h 36588"/>
                <a:gd name="connsiteX2" fmla="*/ 20129 w 26134"/>
                <a:gd name="connsiteY2" fmla="*/ 27563 h 36588"/>
                <a:gd name="connsiteX3" fmla="*/ 21801 w 26134"/>
                <a:gd name="connsiteY3" fmla="*/ 24584 h 36588"/>
                <a:gd name="connsiteX4" fmla="*/ 20808 w 26134"/>
                <a:gd name="connsiteY4" fmla="*/ 22232 h 36588"/>
                <a:gd name="connsiteX5" fmla="*/ 18038 w 26134"/>
                <a:gd name="connsiteY5" fmla="*/ 21448 h 36588"/>
                <a:gd name="connsiteX6" fmla="*/ 12811 w 26134"/>
                <a:gd name="connsiteY6" fmla="*/ 20977 h 36588"/>
                <a:gd name="connsiteX7" fmla="*/ 6486 w 26134"/>
                <a:gd name="connsiteY7" fmla="*/ 18259 h 36588"/>
                <a:gd name="connsiteX8" fmla="*/ 3925 w 26134"/>
                <a:gd name="connsiteY8" fmla="*/ 11935 h 36588"/>
                <a:gd name="connsiteX9" fmla="*/ 7270 w 26134"/>
                <a:gd name="connsiteY9" fmla="*/ 4565 h 36588"/>
                <a:gd name="connsiteX10" fmla="*/ 15425 w 26134"/>
                <a:gd name="connsiteY10" fmla="*/ 2160 h 36588"/>
                <a:gd name="connsiteX11" fmla="*/ 19240 w 26134"/>
                <a:gd name="connsiteY11" fmla="*/ 2422 h 36588"/>
                <a:gd name="connsiteX12" fmla="*/ 22376 w 26134"/>
                <a:gd name="connsiteY12" fmla="*/ 3258 h 36588"/>
                <a:gd name="connsiteX13" fmla="*/ 27603 w 26134"/>
                <a:gd name="connsiteY13" fmla="*/ 6499 h 36588"/>
                <a:gd name="connsiteX14" fmla="*/ 23788 w 26134"/>
                <a:gd name="connsiteY14" fmla="*/ 11098 h 36588"/>
                <a:gd name="connsiteX15" fmla="*/ 20024 w 26134"/>
                <a:gd name="connsiteY15" fmla="*/ 8903 h 36588"/>
                <a:gd name="connsiteX16" fmla="*/ 15477 w 26134"/>
                <a:gd name="connsiteY16" fmla="*/ 8119 h 36588"/>
                <a:gd name="connsiteX17" fmla="*/ 11400 w 26134"/>
                <a:gd name="connsiteY17" fmla="*/ 9217 h 36588"/>
                <a:gd name="connsiteX18" fmla="*/ 10198 w 26134"/>
                <a:gd name="connsiteY18" fmla="*/ 11935 h 36588"/>
                <a:gd name="connsiteX19" fmla="*/ 11138 w 26134"/>
                <a:gd name="connsiteY19" fmla="*/ 13816 h 36588"/>
                <a:gd name="connsiteX20" fmla="*/ 14275 w 26134"/>
                <a:gd name="connsiteY20" fmla="*/ 14966 h 36588"/>
                <a:gd name="connsiteX21" fmla="*/ 19502 w 26134"/>
                <a:gd name="connsiteY21" fmla="*/ 15384 h 36588"/>
                <a:gd name="connsiteX22" fmla="*/ 26453 w 26134"/>
                <a:gd name="connsiteY22" fmla="*/ 18364 h 36588"/>
                <a:gd name="connsiteX23" fmla="*/ 28440 w 26134"/>
                <a:gd name="connsiteY23" fmla="*/ 24897 h 36588"/>
                <a:gd name="connsiteX24" fmla="*/ 24781 w 26134"/>
                <a:gd name="connsiteY24" fmla="*/ 32006 h 36588"/>
                <a:gd name="connsiteX25" fmla="*/ 15686 w 26134"/>
                <a:gd name="connsiteY25" fmla="*/ 34672 h 36588"/>
                <a:gd name="connsiteX26" fmla="*/ 2148 w 26134"/>
                <a:gd name="connsiteY26" fmla="*/ 28974 h 3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34" h="36588">
                  <a:moveTo>
                    <a:pt x="6016" y="24584"/>
                  </a:moveTo>
                  <a:cubicBezTo>
                    <a:pt x="8520" y="27307"/>
                    <a:pt x="12095" y="28797"/>
                    <a:pt x="15790" y="28661"/>
                  </a:cubicBezTo>
                  <a:cubicBezTo>
                    <a:pt x="17311" y="28724"/>
                    <a:pt x="18822" y="28342"/>
                    <a:pt x="20129" y="27563"/>
                  </a:cubicBezTo>
                  <a:cubicBezTo>
                    <a:pt x="21206" y="26967"/>
                    <a:pt x="21854" y="25812"/>
                    <a:pt x="21801" y="24584"/>
                  </a:cubicBezTo>
                  <a:cubicBezTo>
                    <a:pt x="21922" y="23680"/>
                    <a:pt x="21545" y="22775"/>
                    <a:pt x="20808" y="22232"/>
                  </a:cubicBezTo>
                  <a:cubicBezTo>
                    <a:pt x="19977" y="21714"/>
                    <a:pt x="19015" y="21442"/>
                    <a:pt x="18038" y="21448"/>
                  </a:cubicBezTo>
                  <a:lnTo>
                    <a:pt x="12811" y="20977"/>
                  </a:lnTo>
                  <a:cubicBezTo>
                    <a:pt x="10459" y="20810"/>
                    <a:pt x="8227" y="19853"/>
                    <a:pt x="6486" y="18259"/>
                  </a:cubicBezTo>
                  <a:cubicBezTo>
                    <a:pt x="4767" y="16613"/>
                    <a:pt x="3836" y="14313"/>
                    <a:pt x="3925" y="11935"/>
                  </a:cubicBezTo>
                  <a:cubicBezTo>
                    <a:pt x="3774" y="9081"/>
                    <a:pt x="5023" y="6331"/>
                    <a:pt x="7270" y="4565"/>
                  </a:cubicBezTo>
                  <a:cubicBezTo>
                    <a:pt x="9649" y="2882"/>
                    <a:pt x="12513" y="2035"/>
                    <a:pt x="15425" y="2160"/>
                  </a:cubicBezTo>
                  <a:cubicBezTo>
                    <a:pt x="16700" y="2134"/>
                    <a:pt x="17980" y="2223"/>
                    <a:pt x="19240" y="2422"/>
                  </a:cubicBezTo>
                  <a:cubicBezTo>
                    <a:pt x="20307" y="2604"/>
                    <a:pt x="21357" y="2887"/>
                    <a:pt x="22376" y="3258"/>
                  </a:cubicBezTo>
                  <a:cubicBezTo>
                    <a:pt x="24300" y="4021"/>
                    <a:pt x="26067" y="5119"/>
                    <a:pt x="27603" y="6499"/>
                  </a:cubicBezTo>
                  <a:lnTo>
                    <a:pt x="23788" y="11098"/>
                  </a:lnTo>
                  <a:cubicBezTo>
                    <a:pt x="22617" y="10231"/>
                    <a:pt x="21357" y="9494"/>
                    <a:pt x="20024" y="8903"/>
                  </a:cubicBezTo>
                  <a:cubicBezTo>
                    <a:pt x="18571" y="8354"/>
                    <a:pt x="17029" y="8088"/>
                    <a:pt x="15477" y="8119"/>
                  </a:cubicBezTo>
                  <a:cubicBezTo>
                    <a:pt x="14029" y="7973"/>
                    <a:pt x="12581" y="8365"/>
                    <a:pt x="11400" y="9217"/>
                  </a:cubicBezTo>
                  <a:cubicBezTo>
                    <a:pt x="10616" y="9901"/>
                    <a:pt x="10177" y="10894"/>
                    <a:pt x="10198" y="11935"/>
                  </a:cubicBezTo>
                  <a:cubicBezTo>
                    <a:pt x="10151" y="12687"/>
                    <a:pt x="10511" y="13403"/>
                    <a:pt x="11138" y="13816"/>
                  </a:cubicBezTo>
                  <a:cubicBezTo>
                    <a:pt x="12032" y="14532"/>
                    <a:pt x="13130" y="14935"/>
                    <a:pt x="14275" y="14966"/>
                  </a:cubicBezTo>
                  <a:lnTo>
                    <a:pt x="19502" y="15384"/>
                  </a:lnTo>
                  <a:cubicBezTo>
                    <a:pt x="22136" y="15348"/>
                    <a:pt x="24661" y="16430"/>
                    <a:pt x="26453" y="18364"/>
                  </a:cubicBezTo>
                  <a:cubicBezTo>
                    <a:pt x="27828" y="20256"/>
                    <a:pt x="28529" y="22561"/>
                    <a:pt x="28440" y="24897"/>
                  </a:cubicBezTo>
                  <a:cubicBezTo>
                    <a:pt x="28513" y="27736"/>
                    <a:pt x="27133" y="30417"/>
                    <a:pt x="24781" y="32006"/>
                  </a:cubicBezTo>
                  <a:cubicBezTo>
                    <a:pt x="22094" y="33809"/>
                    <a:pt x="18921" y="34745"/>
                    <a:pt x="15686" y="34672"/>
                  </a:cubicBezTo>
                  <a:cubicBezTo>
                    <a:pt x="10600" y="34630"/>
                    <a:pt x="5734" y="32586"/>
                    <a:pt x="2148" y="28974"/>
                  </a:cubicBez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28" name="Serbest Form: Şekil 47">
              <a:extLst>
                <a:ext uri="{FF2B5EF4-FFF2-40B4-BE49-F238E27FC236}">
                  <a16:creationId xmlns:a16="http://schemas.microsoft.com/office/drawing/2014/main" id="{CFBB3357-1EEC-7166-105E-7E19502F077E}"/>
                </a:ext>
              </a:extLst>
            </p:cNvPr>
            <p:cNvSpPr/>
            <p:nvPr/>
          </p:nvSpPr>
          <p:spPr>
            <a:xfrm>
              <a:off x="6140624" y="5401388"/>
              <a:ext cx="26135" cy="47043"/>
            </a:xfrm>
            <a:custGeom>
              <a:avLst/>
              <a:gdLst>
                <a:gd name="connsiteX0" fmla="*/ 2148 w 26134"/>
                <a:gd name="connsiteY0" fmla="*/ 2148 h 47042"/>
                <a:gd name="connsiteX1" fmla="*/ 8316 w 26134"/>
                <a:gd name="connsiteY1" fmla="*/ 2148 h 47042"/>
                <a:gd name="connsiteX2" fmla="*/ 8316 w 26134"/>
                <a:gd name="connsiteY2" fmla="*/ 29903 h 47042"/>
                <a:gd name="connsiteX3" fmla="*/ 8420 w 26134"/>
                <a:gd name="connsiteY3" fmla="*/ 29903 h 47042"/>
                <a:gd name="connsiteX4" fmla="*/ 20233 w 26134"/>
                <a:gd name="connsiteY4" fmla="*/ 15006 h 47042"/>
                <a:gd name="connsiteX5" fmla="*/ 27656 w 26134"/>
                <a:gd name="connsiteY5" fmla="*/ 15006 h 47042"/>
                <a:gd name="connsiteX6" fmla="*/ 17045 w 26134"/>
                <a:gd name="connsiteY6" fmla="*/ 27394 h 47042"/>
                <a:gd name="connsiteX7" fmla="*/ 29119 w 26134"/>
                <a:gd name="connsiteY7" fmla="*/ 46734 h 47042"/>
                <a:gd name="connsiteX8" fmla="*/ 21331 w 26134"/>
                <a:gd name="connsiteY8" fmla="*/ 46734 h 47042"/>
                <a:gd name="connsiteX9" fmla="*/ 13177 w 26134"/>
                <a:gd name="connsiteY9" fmla="*/ 31889 h 47042"/>
                <a:gd name="connsiteX10" fmla="*/ 8316 w 26134"/>
                <a:gd name="connsiteY10" fmla="*/ 37587 h 47042"/>
                <a:gd name="connsiteX11" fmla="*/ 8316 w 26134"/>
                <a:gd name="connsiteY11" fmla="*/ 46734 h 47042"/>
                <a:gd name="connsiteX12" fmla="*/ 2148 w 26134"/>
                <a:gd name="connsiteY12" fmla="*/ 46734 h 47042"/>
                <a:gd name="connsiteX13" fmla="*/ 2148 w 26134"/>
                <a:gd name="connsiteY13" fmla="*/ 2148 h 4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" h="47042">
                  <a:moveTo>
                    <a:pt x="2148" y="2148"/>
                  </a:moveTo>
                  <a:lnTo>
                    <a:pt x="8316" y="2148"/>
                  </a:lnTo>
                  <a:lnTo>
                    <a:pt x="8316" y="29903"/>
                  </a:lnTo>
                  <a:lnTo>
                    <a:pt x="8420" y="29903"/>
                  </a:lnTo>
                  <a:lnTo>
                    <a:pt x="20233" y="15006"/>
                  </a:lnTo>
                  <a:lnTo>
                    <a:pt x="27656" y="15006"/>
                  </a:lnTo>
                  <a:lnTo>
                    <a:pt x="17045" y="27394"/>
                  </a:lnTo>
                  <a:lnTo>
                    <a:pt x="29119" y="46734"/>
                  </a:lnTo>
                  <a:lnTo>
                    <a:pt x="21331" y="46734"/>
                  </a:lnTo>
                  <a:lnTo>
                    <a:pt x="13177" y="31889"/>
                  </a:lnTo>
                  <a:lnTo>
                    <a:pt x="8316" y="37587"/>
                  </a:lnTo>
                  <a:lnTo>
                    <a:pt x="8316" y="46734"/>
                  </a:lnTo>
                  <a:lnTo>
                    <a:pt x="2148" y="46734"/>
                  </a:lnTo>
                  <a:lnTo>
                    <a:pt x="2148" y="2148"/>
                  </a:ln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29" name="Serbest Form: Şekil 48">
              <a:extLst>
                <a:ext uri="{FF2B5EF4-FFF2-40B4-BE49-F238E27FC236}">
                  <a16:creationId xmlns:a16="http://schemas.microsoft.com/office/drawing/2014/main" id="{A00CC1C7-80DE-4BAC-C3CB-D50A3E793FAF}"/>
                </a:ext>
              </a:extLst>
            </p:cNvPr>
            <p:cNvSpPr/>
            <p:nvPr/>
          </p:nvSpPr>
          <p:spPr>
            <a:xfrm>
              <a:off x="6183747" y="5401388"/>
              <a:ext cx="36589" cy="47043"/>
            </a:xfrm>
            <a:custGeom>
              <a:avLst/>
              <a:gdLst>
                <a:gd name="connsiteX0" fmla="*/ 28806 w 36588"/>
                <a:gd name="connsiteY0" fmla="*/ 36803 h 47042"/>
                <a:gd name="connsiteX1" fmla="*/ 12393 w 36588"/>
                <a:gd name="connsiteY1" fmla="*/ 36803 h 47042"/>
                <a:gd name="connsiteX2" fmla="*/ 9100 w 36588"/>
                <a:gd name="connsiteY2" fmla="*/ 46786 h 47042"/>
                <a:gd name="connsiteX3" fmla="*/ 2148 w 36588"/>
                <a:gd name="connsiteY3" fmla="*/ 46786 h 47042"/>
                <a:gd name="connsiteX4" fmla="*/ 17829 w 36588"/>
                <a:gd name="connsiteY4" fmla="*/ 2148 h 47042"/>
                <a:gd name="connsiteX5" fmla="*/ 23317 w 36588"/>
                <a:gd name="connsiteY5" fmla="*/ 2148 h 47042"/>
                <a:gd name="connsiteX6" fmla="*/ 38998 w 36588"/>
                <a:gd name="connsiteY6" fmla="*/ 46786 h 47042"/>
                <a:gd name="connsiteX7" fmla="*/ 31942 w 36588"/>
                <a:gd name="connsiteY7" fmla="*/ 46786 h 47042"/>
                <a:gd name="connsiteX8" fmla="*/ 26924 w 36588"/>
                <a:gd name="connsiteY8" fmla="*/ 30792 h 47042"/>
                <a:gd name="connsiteX9" fmla="*/ 20704 w 36588"/>
                <a:gd name="connsiteY9" fmla="*/ 11295 h 47042"/>
                <a:gd name="connsiteX10" fmla="*/ 20704 w 36588"/>
                <a:gd name="connsiteY10" fmla="*/ 11295 h 47042"/>
                <a:gd name="connsiteX11" fmla="*/ 14484 w 36588"/>
                <a:gd name="connsiteY11" fmla="*/ 30792 h 4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588" h="47042">
                  <a:moveTo>
                    <a:pt x="28806" y="36803"/>
                  </a:moveTo>
                  <a:lnTo>
                    <a:pt x="12393" y="36803"/>
                  </a:lnTo>
                  <a:lnTo>
                    <a:pt x="9100" y="46786"/>
                  </a:lnTo>
                  <a:lnTo>
                    <a:pt x="2148" y="46786"/>
                  </a:lnTo>
                  <a:lnTo>
                    <a:pt x="17829" y="2148"/>
                  </a:lnTo>
                  <a:lnTo>
                    <a:pt x="23317" y="2148"/>
                  </a:lnTo>
                  <a:lnTo>
                    <a:pt x="38998" y="46786"/>
                  </a:lnTo>
                  <a:lnTo>
                    <a:pt x="31942" y="46786"/>
                  </a:lnTo>
                  <a:close/>
                  <a:moveTo>
                    <a:pt x="26924" y="30792"/>
                  </a:moveTo>
                  <a:lnTo>
                    <a:pt x="20704" y="11295"/>
                  </a:lnTo>
                  <a:lnTo>
                    <a:pt x="20704" y="11295"/>
                  </a:lnTo>
                  <a:lnTo>
                    <a:pt x="14484" y="30792"/>
                  </a:ln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30" name="Serbest Form: Şekil 49">
              <a:extLst>
                <a:ext uri="{FF2B5EF4-FFF2-40B4-BE49-F238E27FC236}">
                  <a16:creationId xmlns:a16="http://schemas.microsoft.com/office/drawing/2014/main" id="{5A4BFBEC-8B51-586B-62DC-8E45E5178DAA}"/>
                </a:ext>
              </a:extLst>
            </p:cNvPr>
            <p:cNvSpPr/>
            <p:nvPr/>
          </p:nvSpPr>
          <p:spPr>
            <a:xfrm>
              <a:off x="6223367" y="5414246"/>
              <a:ext cx="26135" cy="31362"/>
            </a:xfrm>
            <a:custGeom>
              <a:avLst/>
              <a:gdLst>
                <a:gd name="connsiteX0" fmla="*/ 2148 w 26134"/>
                <a:gd name="connsiteY0" fmla="*/ 28858 h 31361"/>
                <a:gd name="connsiteX1" fmla="*/ 17568 w 26134"/>
                <a:gd name="connsiteY1" fmla="*/ 7741 h 31361"/>
                <a:gd name="connsiteX2" fmla="*/ 2514 w 26134"/>
                <a:gd name="connsiteY2" fmla="*/ 7741 h 31361"/>
                <a:gd name="connsiteX3" fmla="*/ 2514 w 26134"/>
                <a:gd name="connsiteY3" fmla="*/ 2148 h 31361"/>
                <a:gd name="connsiteX4" fmla="*/ 25094 w 26134"/>
                <a:gd name="connsiteY4" fmla="*/ 2148 h 31361"/>
                <a:gd name="connsiteX5" fmla="*/ 25094 w 26134"/>
                <a:gd name="connsiteY5" fmla="*/ 7218 h 31361"/>
                <a:gd name="connsiteX6" fmla="*/ 9204 w 26134"/>
                <a:gd name="connsiteY6" fmla="*/ 27917 h 31361"/>
                <a:gd name="connsiteX7" fmla="*/ 25094 w 26134"/>
                <a:gd name="connsiteY7" fmla="*/ 27917 h 31361"/>
                <a:gd name="connsiteX8" fmla="*/ 25094 w 26134"/>
                <a:gd name="connsiteY8" fmla="*/ 33876 h 31361"/>
                <a:gd name="connsiteX9" fmla="*/ 2148 w 26134"/>
                <a:gd name="connsiteY9" fmla="*/ 33876 h 31361"/>
                <a:gd name="connsiteX10" fmla="*/ 2148 w 26134"/>
                <a:gd name="connsiteY10" fmla="*/ 28858 h 3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34" h="31361">
                  <a:moveTo>
                    <a:pt x="2148" y="28858"/>
                  </a:moveTo>
                  <a:lnTo>
                    <a:pt x="17568" y="7741"/>
                  </a:lnTo>
                  <a:lnTo>
                    <a:pt x="2514" y="7741"/>
                  </a:lnTo>
                  <a:lnTo>
                    <a:pt x="2514" y="2148"/>
                  </a:lnTo>
                  <a:lnTo>
                    <a:pt x="25094" y="2148"/>
                  </a:lnTo>
                  <a:lnTo>
                    <a:pt x="25094" y="7218"/>
                  </a:lnTo>
                  <a:lnTo>
                    <a:pt x="9204" y="27917"/>
                  </a:lnTo>
                  <a:lnTo>
                    <a:pt x="25094" y="27917"/>
                  </a:lnTo>
                  <a:lnTo>
                    <a:pt x="25094" y="33876"/>
                  </a:lnTo>
                  <a:lnTo>
                    <a:pt x="2148" y="33876"/>
                  </a:lnTo>
                  <a:lnTo>
                    <a:pt x="2148" y="28858"/>
                  </a:ln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31" name="Serbest Form: Şekil 50">
              <a:extLst>
                <a:ext uri="{FF2B5EF4-FFF2-40B4-BE49-F238E27FC236}">
                  <a16:creationId xmlns:a16="http://schemas.microsoft.com/office/drawing/2014/main" id="{5A7D6273-09D5-449E-2AF9-A78332775498}"/>
                </a:ext>
              </a:extLst>
            </p:cNvPr>
            <p:cNvSpPr/>
            <p:nvPr/>
          </p:nvSpPr>
          <p:spPr>
            <a:xfrm>
              <a:off x="6250595" y="5413725"/>
              <a:ext cx="26135" cy="36589"/>
            </a:xfrm>
            <a:custGeom>
              <a:avLst/>
              <a:gdLst>
                <a:gd name="connsiteX0" fmla="*/ 20604 w 26134"/>
                <a:gd name="connsiteY0" fmla="*/ 31522 h 36588"/>
                <a:gd name="connsiteX1" fmla="*/ 20604 w 26134"/>
                <a:gd name="connsiteY1" fmla="*/ 31522 h 36588"/>
                <a:gd name="connsiteX2" fmla="*/ 17939 w 26134"/>
                <a:gd name="connsiteY2" fmla="*/ 33874 h 36588"/>
                <a:gd name="connsiteX3" fmla="*/ 12973 w 26134"/>
                <a:gd name="connsiteY3" fmla="*/ 34710 h 36588"/>
                <a:gd name="connsiteX4" fmla="*/ 5080 w 26134"/>
                <a:gd name="connsiteY4" fmla="*/ 31888 h 36588"/>
                <a:gd name="connsiteX5" fmla="*/ 2153 w 26134"/>
                <a:gd name="connsiteY5" fmla="*/ 24988 h 36588"/>
                <a:gd name="connsiteX6" fmla="*/ 4662 w 26134"/>
                <a:gd name="connsiteY6" fmla="*/ 18350 h 36588"/>
                <a:gd name="connsiteX7" fmla="*/ 12137 w 26134"/>
                <a:gd name="connsiteY7" fmla="*/ 15632 h 36588"/>
                <a:gd name="connsiteX8" fmla="*/ 20709 w 26134"/>
                <a:gd name="connsiteY8" fmla="*/ 15632 h 36588"/>
                <a:gd name="connsiteX9" fmla="*/ 20709 w 26134"/>
                <a:gd name="connsiteY9" fmla="*/ 12234 h 36588"/>
                <a:gd name="connsiteX10" fmla="*/ 14384 w 26134"/>
                <a:gd name="connsiteY10" fmla="*/ 8157 h 36588"/>
                <a:gd name="connsiteX11" fmla="*/ 10725 w 26134"/>
                <a:gd name="connsiteY11" fmla="*/ 8680 h 36588"/>
                <a:gd name="connsiteX12" fmla="*/ 8530 w 26134"/>
                <a:gd name="connsiteY12" fmla="*/ 10614 h 36588"/>
                <a:gd name="connsiteX13" fmla="*/ 3669 w 26134"/>
                <a:gd name="connsiteY13" fmla="*/ 6798 h 36588"/>
                <a:gd name="connsiteX14" fmla="*/ 14123 w 26134"/>
                <a:gd name="connsiteY14" fmla="*/ 2199 h 36588"/>
                <a:gd name="connsiteX15" fmla="*/ 23427 w 26134"/>
                <a:gd name="connsiteY15" fmla="*/ 4446 h 36588"/>
                <a:gd name="connsiteX16" fmla="*/ 26929 w 26134"/>
                <a:gd name="connsiteY16" fmla="*/ 12653 h 36588"/>
                <a:gd name="connsiteX17" fmla="*/ 26929 w 26134"/>
                <a:gd name="connsiteY17" fmla="*/ 34344 h 36588"/>
                <a:gd name="connsiteX18" fmla="*/ 20761 w 26134"/>
                <a:gd name="connsiteY18" fmla="*/ 34344 h 36588"/>
                <a:gd name="connsiteX19" fmla="*/ 20604 w 26134"/>
                <a:gd name="connsiteY19" fmla="*/ 21068 h 36588"/>
                <a:gd name="connsiteX20" fmla="*/ 13182 w 26134"/>
                <a:gd name="connsiteY20" fmla="*/ 21068 h 36588"/>
                <a:gd name="connsiteX21" fmla="*/ 7955 w 26134"/>
                <a:gd name="connsiteY21" fmla="*/ 24884 h 36588"/>
                <a:gd name="connsiteX22" fmla="*/ 9314 w 26134"/>
                <a:gd name="connsiteY22" fmla="*/ 27654 h 36588"/>
                <a:gd name="connsiteX23" fmla="*/ 13757 w 26134"/>
                <a:gd name="connsiteY23" fmla="*/ 28908 h 36588"/>
                <a:gd name="connsiteX24" fmla="*/ 19245 w 26134"/>
                <a:gd name="connsiteY24" fmla="*/ 27968 h 36588"/>
                <a:gd name="connsiteX25" fmla="*/ 20709 w 26134"/>
                <a:gd name="connsiteY25" fmla="*/ 23368 h 3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134" h="36588">
                  <a:moveTo>
                    <a:pt x="20604" y="31522"/>
                  </a:moveTo>
                  <a:lnTo>
                    <a:pt x="20604" y="31522"/>
                  </a:lnTo>
                  <a:cubicBezTo>
                    <a:pt x="20019" y="32593"/>
                    <a:pt x="19073" y="33425"/>
                    <a:pt x="17939" y="33874"/>
                  </a:cubicBezTo>
                  <a:cubicBezTo>
                    <a:pt x="16365" y="34512"/>
                    <a:pt x="14672" y="34799"/>
                    <a:pt x="12973" y="34710"/>
                  </a:cubicBezTo>
                  <a:cubicBezTo>
                    <a:pt x="10072" y="34851"/>
                    <a:pt x="7234" y="33837"/>
                    <a:pt x="5080" y="31888"/>
                  </a:cubicBezTo>
                  <a:cubicBezTo>
                    <a:pt x="3136" y="30132"/>
                    <a:pt x="2064" y="27607"/>
                    <a:pt x="2153" y="24988"/>
                  </a:cubicBezTo>
                  <a:cubicBezTo>
                    <a:pt x="2080" y="22532"/>
                    <a:pt x="2979" y="20143"/>
                    <a:pt x="4662" y="18350"/>
                  </a:cubicBezTo>
                  <a:cubicBezTo>
                    <a:pt x="6664" y="16442"/>
                    <a:pt x="9377" y="15459"/>
                    <a:pt x="12137" y="15632"/>
                  </a:cubicBezTo>
                  <a:lnTo>
                    <a:pt x="20709" y="15632"/>
                  </a:lnTo>
                  <a:lnTo>
                    <a:pt x="20709" y="12234"/>
                  </a:lnTo>
                  <a:cubicBezTo>
                    <a:pt x="20709" y="9464"/>
                    <a:pt x="18618" y="8105"/>
                    <a:pt x="14384" y="8157"/>
                  </a:cubicBezTo>
                  <a:cubicBezTo>
                    <a:pt x="13140" y="8105"/>
                    <a:pt x="11901" y="8283"/>
                    <a:pt x="10725" y="8680"/>
                  </a:cubicBezTo>
                  <a:cubicBezTo>
                    <a:pt x="9811" y="9083"/>
                    <a:pt x="9048" y="9757"/>
                    <a:pt x="8530" y="10614"/>
                  </a:cubicBezTo>
                  <a:lnTo>
                    <a:pt x="3669" y="6798"/>
                  </a:lnTo>
                  <a:cubicBezTo>
                    <a:pt x="6126" y="3563"/>
                    <a:pt x="10077" y="1822"/>
                    <a:pt x="14123" y="2199"/>
                  </a:cubicBezTo>
                  <a:cubicBezTo>
                    <a:pt x="17379" y="1984"/>
                    <a:pt x="20625" y="2768"/>
                    <a:pt x="23427" y="4446"/>
                  </a:cubicBezTo>
                  <a:cubicBezTo>
                    <a:pt x="25899" y="6417"/>
                    <a:pt x="27216" y="9501"/>
                    <a:pt x="26929" y="12653"/>
                  </a:cubicBezTo>
                  <a:lnTo>
                    <a:pt x="26929" y="34344"/>
                  </a:lnTo>
                  <a:lnTo>
                    <a:pt x="20761" y="34344"/>
                  </a:lnTo>
                  <a:close/>
                  <a:moveTo>
                    <a:pt x="20604" y="21068"/>
                  </a:moveTo>
                  <a:lnTo>
                    <a:pt x="13182" y="21068"/>
                  </a:lnTo>
                  <a:cubicBezTo>
                    <a:pt x="9575" y="21068"/>
                    <a:pt x="7955" y="22427"/>
                    <a:pt x="7955" y="24884"/>
                  </a:cubicBezTo>
                  <a:cubicBezTo>
                    <a:pt x="7955" y="25966"/>
                    <a:pt x="8457" y="26990"/>
                    <a:pt x="9314" y="27654"/>
                  </a:cubicBezTo>
                  <a:cubicBezTo>
                    <a:pt x="10589" y="28605"/>
                    <a:pt x="12173" y="29055"/>
                    <a:pt x="13757" y="28908"/>
                  </a:cubicBezTo>
                  <a:cubicBezTo>
                    <a:pt x="15639" y="29097"/>
                    <a:pt x="17536" y="28773"/>
                    <a:pt x="19245" y="27968"/>
                  </a:cubicBezTo>
                  <a:cubicBezTo>
                    <a:pt x="20238" y="27288"/>
                    <a:pt x="20709" y="25772"/>
                    <a:pt x="20709" y="23368"/>
                  </a:cubicBez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32" name="Serbest Form: Şekil 51">
              <a:extLst>
                <a:ext uri="{FF2B5EF4-FFF2-40B4-BE49-F238E27FC236}">
                  <a16:creationId xmlns:a16="http://schemas.microsoft.com/office/drawing/2014/main" id="{A07901DB-4CA0-5088-50FC-CD688BDCFD9C}"/>
                </a:ext>
              </a:extLst>
            </p:cNvPr>
            <p:cNvSpPr/>
            <p:nvPr/>
          </p:nvSpPr>
          <p:spPr>
            <a:xfrm>
              <a:off x="6283862" y="5401283"/>
              <a:ext cx="10454" cy="47043"/>
            </a:xfrm>
            <a:custGeom>
              <a:avLst/>
              <a:gdLst>
                <a:gd name="connsiteX0" fmla="*/ 2182 w 10453"/>
                <a:gd name="connsiteY0" fmla="*/ 2148 h 47042"/>
                <a:gd name="connsiteX1" fmla="*/ 8350 w 10453"/>
                <a:gd name="connsiteY1" fmla="*/ 2148 h 47042"/>
                <a:gd name="connsiteX2" fmla="*/ 8350 w 10453"/>
                <a:gd name="connsiteY2" fmla="*/ 38737 h 47042"/>
                <a:gd name="connsiteX3" fmla="*/ 10702 w 10453"/>
                <a:gd name="connsiteY3" fmla="*/ 40932 h 47042"/>
                <a:gd name="connsiteX4" fmla="*/ 12845 w 10453"/>
                <a:gd name="connsiteY4" fmla="*/ 40932 h 47042"/>
                <a:gd name="connsiteX5" fmla="*/ 12845 w 10453"/>
                <a:gd name="connsiteY5" fmla="*/ 46943 h 47042"/>
                <a:gd name="connsiteX6" fmla="*/ 10075 w 10453"/>
                <a:gd name="connsiteY6" fmla="*/ 46943 h 47042"/>
                <a:gd name="connsiteX7" fmla="*/ 4482 w 10453"/>
                <a:gd name="connsiteY7" fmla="*/ 45166 h 47042"/>
                <a:gd name="connsiteX8" fmla="*/ 2182 w 10453"/>
                <a:gd name="connsiteY8" fmla="*/ 39259 h 4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3" h="47042">
                  <a:moveTo>
                    <a:pt x="2182" y="2148"/>
                  </a:moveTo>
                  <a:lnTo>
                    <a:pt x="8350" y="2148"/>
                  </a:lnTo>
                  <a:lnTo>
                    <a:pt x="8350" y="38737"/>
                  </a:lnTo>
                  <a:cubicBezTo>
                    <a:pt x="8350" y="40200"/>
                    <a:pt x="9134" y="40932"/>
                    <a:pt x="10702" y="40932"/>
                  </a:cubicBezTo>
                  <a:lnTo>
                    <a:pt x="12845" y="40932"/>
                  </a:lnTo>
                  <a:lnTo>
                    <a:pt x="12845" y="46943"/>
                  </a:lnTo>
                  <a:lnTo>
                    <a:pt x="10075" y="46943"/>
                  </a:lnTo>
                  <a:cubicBezTo>
                    <a:pt x="8057" y="47032"/>
                    <a:pt x="6076" y="46399"/>
                    <a:pt x="4482" y="45166"/>
                  </a:cubicBezTo>
                  <a:cubicBezTo>
                    <a:pt x="2820" y="43676"/>
                    <a:pt x="1962" y="41481"/>
                    <a:pt x="2182" y="39259"/>
                  </a:cubicBez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33" name="Serbest Form: Şekil 52">
              <a:extLst>
                <a:ext uri="{FF2B5EF4-FFF2-40B4-BE49-F238E27FC236}">
                  <a16:creationId xmlns:a16="http://schemas.microsoft.com/office/drawing/2014/main" id="{7B2AE75A-1313-A982-9699-35BB5E53A20F}"/>
                </a:ext>
              </a:extLst>
            </p:cNvPr>
            <p:cNvSpPr/>
            <p:nvPr/>
          </p:nvSpPr>
          <p:spPr>
            <a:xfrm>
              <a:off x="6297120" y="5404576"/>
              <a:ext cx="15681" cy="41816"/>
            </a:xfrm>
            <a:custGeom>
              <a:avLst/>
              <a:gdLst>
                <a:gd name="connsiteX0" fmla="*/ 5127 w 15680"/>
                <a:gd name="connsiteY0" fmla="*/ 2148 h 41815"/>
                <a:gd name="connsiteX1" fmla="*/ 11295 w 15680"/>
                <a:gd name="connsiteY1" fmla="*/ 2148 h 41815"/>
                <a:gd name="connsiteX2" fmla="*/ 11295 w 15680"/>
                <a:gd name="connsiteY2" fmla="*/ 11818 h 41815"/>
                <a:gd name="connsiteX3" fmla="*/ 15791 w 15680"/>
                <a:gd name="connsiteY3" fmla="*/ 11818 h 41815"/>
                <a:gd name="connsiteX4" fmla="*/ 15791 w 15680"/>
                <a:gd name="connsiteY4" fmla="*/ 16731 h 41815"/>
                <a:gd name="connsiteX5" fmla="*/ 11295 w 15680"/>
                <a:gd name="connsiteY5" fmla="*/ 16731 h 41815"/>
                <a:gd name="connsiteX6" fmla="*/ 11295 w 15680"/>
                <a:gd name="connsiteY6" fmla="*/ 35444 h 41815"/>
                <a:gd name="connsiteX7" fmla="*/ 13491 w 15680"/>
                <a:gd name="connsiteY7" fmla="*/ 37796 h 41815"/>
                <a:gd name="connsiteX8" fmla="*/ 15791 w 15680"/>
                <a:gd name="connsiteY8" fmla="*/ 37796 h 41815"/>
                <a:gd name="connsiteX9" fmla="*/ 15791 w 15680"/>
                <a:gd name="connsiteY9" fmla="*/ 43807 h 41815"/>
                <a:gd name="connsiteX10" fmla="*/ 12602 w 15680"/>
                <a:gd name="connsiteY10" fmla="*/ 43807 h 41815"/>
                <a:gd name="connsiteX11" fmla="*/ 7375 w 15680"/>
                <a:gd name="connsiteY11" fmla="*/ 41716 h 41815"/>
                <a:gd name="connsiteX12" fmla="*/ 5232 w 15680"/>
                <a:gd name="connsiteY12" fmla="*/ 35966 h 41815"/>
                <a:gd name="connsiteX13" fmla="*/ 5232 w 15680"/>
                <a:gd name="connsiteY13" fmla="*/ 16940 h 41815"/>
                <a:gd name="connsiteX14" fmla="*/ 2148 w 15680"/>
                <a:gd name="connsiteY14" fmla="*/ 16940 h 41815"/>
                <a:gd name="connsiteX15" fmla="*/ 2148 w 15680"/>
                <a:gd name="connsiteY15" fmla="*/ 12027 h 41815"/>
                <a:gd name="connsiteX16" fmla="*/ 5232 w 15680"/>
                <a:gd name="connsiteY16" fmla="*/ 12027 h 4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0" h="41815">
                  <a:moveTo>
                    <a:pt x="5127" y="2148"/>
                  </a:moveTo>
                  <a:lnTo>
                    <a:pt x="11295" y="2148"/>
                  </a:lnTo>
                  <a:lnTo>
                    <a:pt x="11295" y="11818"/>
                  </a:lnTo>
                  <a:lnTo>
                    <a:pt x="15791" y="11818"/>
                  </a:lnTo>
                  <a:lnTo>
                    <a:pt x="15791" y="16731"/>
                  </a:lnTo>
                  <a:lnTo>
                    <a:pt x="11295" y="16731"/>
                  </a:lnTo>
                  <a:lnTo>
                    <a:pt x="11295" y="35444"/>
                  </a:lnTo>
                  <a:cubicBezTo>
                    <a:pt x="11295" y="37080"/>
                    <a:pt x="12027" y="37864"/>
                    <a:pt x="13491" y="37796"/>
                  </a:cubicBezTo>
                  <a:lnTo>
                    <a:pt x="15791" y="37796"/>
                  </a:lnTo>
                  <a:lnTo>
                    <a:pt x="15791" y="43807"/>
                  </a:lnTo>
                  <a:lnTo>
                    <a:pt x="12602" y="43807"/>
                  </a:lnTo>
                  <a:cubicBezTo>
                    <a:pt x="10647" y="43838"/>
                    <a:pt x="8765" y="43086"/>
                    <a:pt x="7375" y="41716"/>
                  </a:cubicBezTo>
                  <a:cubicBezTo>
                    <a:pt x="5870" y="40195"/>
                    <a:pt x="5091" y="38099"/>
                    <a:pt x="5232" y="35966"/>
                  </a:cubicBezTo>
                  <a:lnTo>
                    <a:pt x="5232" y="16940"/>
                  </a:lnTo>
                  <a:lnTo>
                    <a:pt x="2148" y="16940"/>
                  </a:lnTo>
                  <a:lnTo>
                    <a:pt x="2148" y="12027"/>
                  </a:lnTo>
                  <a:lnTo>
                    <a:pt x="5232" y="12027"/>
                  </a:ln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34" name="Serbest Form: Şekil 53">
              <a:extLst>
                <a:ext uri="{FF2B5EF4-FFF2-40B4-BE49-F238E27FC236}">
                  <a16:creationId xmlns:a16="http://schemas.microsoft.com/office/drawing/2014/main" id="{80CE9F38-0EBF-4979-FC26-39E0AA7409AA}"/>
                </a:ext>
              </a:extLst>
            </p:cNvPr>
            <p:cNvSpPr/>
            <p:nvPr/>
          </p:nvSpPr>
          <p:spPr>
            <a:xfrm>
              <a:off x="6316564" y="5413857"/>
              <a:ext cx="47043" cy="31362"/>
            </a:xfrm>
            <a:custGeom>
              <a:avLst/>
              <a:gdLst>
                <a:gd name="connsiteX0" fmla="*/ 2148 w 47042"/>
                <a:gd name="connsiteY0" fmla="*/ 2537 h 31361"/>
                <a:gd name="connsiteX1" fmla="*/ 8368 w 47042"/>
                <a:gd name="connsiteY1" fmla="*/ 2537 h 31361"/>
                <a:gd name="connsiteX2" fmla="*/ 8368 w 47042"/>
                <a:gd name="connsiteY2" fmla="*/ 5934 h 31361"/>
                <a:gd name="connsiteX3" fmla="*/ 8368 w 47042"/>
                <a:gd name="connsiteY3" fmla="*/ 5934 h 31361"/>
                <a:gd name="connsiteX4" fmla="*/ 16679 w 47042"/>
                <a:gd name="connsiteY4" fmla="*/ 2171 h 31361"/>
                <a:gd name="connsiteX5" fmla="*/ 21906 w 47042"/>
                <a:gd name="connsiteY5" fmla="*/ 3268 h 31361"/>
                <a:gd name="connsiteX6" fmla="*/ 25565 w 47042"/>
                <a:gd name="connsiteY6" fmla="*/ 6300 h 31361"/>
                <a:gd name="connsiteX7" fmla="*/ 35601 w 47042"/>
                <a:gd name="connsiteY7" fmla="*/ 2171 h 31361"/>
                <a:gd name="connsiteX8" fmla="*/ 46070 w 47042"/>
                <a:gd name="connsiteY8" fmla="*/ 12609 h 31361"/>
                <a:gd name="connsiteX9" fmla="*/ 46054 w 47042"/>
                <a:gd name="connsiteY9" fmla="*/ 13200 h 31361"/>
                <a:gd name="connsiteX10" fmla="*/ 46054 w 47042"/>
                <a:gd name="connsiteY10" fmla="*/ 34108 h 31361"/>
                <a:gd name="connsiteX11" fmla="*/ 39887 w 47042"/>
                <a:gd name="connsiteY11" fmla="*/ 34108 h 31361"/>
                <a:gd name="connsiteX12" fmla="*/ 39887 w 47042"/>
                <a:gd name="connsiteY12" fmla="*/ 15134 h 31361"/>
                <a:gd name="connsiteX13" fmla="*/ 38110 w 47042"/>
                <a:gd name="connsiteY13" fmla="*/ 9907 h 31361"/>
                <a:gd name="connsiteX14" fmla="*/ 33510 w 47042"/>
                <a:gd name="connsiteY14" fmla="*/ 8130 h 31361"/>
                <a:gd name="connsiteX15" fmla="*/ 28910 w 47042"/>
                <a:gd name="connsiteY15" fmla="*/ 9907 h 31361"/>
                <a:gd name="connsiteX16" fmla="*/ 27081 w 47042"/>
                <a:gd name="connsiteY16" fmla="*/ 15134 h 31361"/>
                <a:gd name="connsiteX17" fmla="*/ 27081 w 47042"/>
                <a:gd name="connsiteY17" fmla="*/ 34108 h 31361"/>
                <a:gd name="connsiteX18" fmla="*/ 21436 w 47042"/>
                <a:gd name="connsiteY18" fmla="*/ 34108 h 31361"/>
                <a:gd name="connsiteX19" fmla="*/ 21436 w 47042"/>
                <a:gd name="connsiteY19" fmla="*/ 15134 h 31361"/>
                <a:gd name="connsiteX20" fmla="*/ 19658 w 47042"/>
                <a:gd name="connsiteY20" fmla="*/ 9907 h 31361"/>
                <a:gd name="connsiteX21" fmla="*/ 10459 w 47042"/>
                <a:gd name="connsiteY21" fmla="*/ 9907 h 31361"/>
                <a:gd name="connsiteX22" fmla="*/ 8629 w 47042"/>
                <a:gd name="connsiteY22" fmla="*/ 15134 h 31361"/>
                <a:gd name="connsiteX23" fmla="*/ 8629 w 47042"/>
                <a:gd name="connsiteY23" fmla="*/ 34108 h 31361"/>
                <a:gd name="connsiteX24" fmla="*/ 2409 w 47042"/>
                <a:gd name="connsiteY24" fmla="*/ 34108 h 3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042" h="31361">
                  <a:moveTo>
                    <a:pt x="2148" y="2537"/>
                  </a:moveTo>
                  <a:lnTo>
                    <a:pt x="8368" y="2537"/>
                  </a:lnTo>
                  <a:lnTo>
                    <a:pt x="8368" y="5934"/>
                  </a:lnTo>
                  <a:lnTo>
                    <a:pt x="8368" y="5934"/>
                  </a:lnTo>
                  <a:cubicBezTo>
                    <a:pt x="10417" y="3472"/>
                    <a:pt x="13480" y="2087"/>
                    <a:pt x="16679" y="2171"/>
                  </a:cubicBezTo>
                  <a:cubicBezTo>
                    <a:pt x="18482" y="2124"/>
                    <a:pt x="20275" y="2495"/>
                    <a:pt x="21906" y="3268"/>
                  </a:cubicBezTo>
                  <a:cubicBezTo>
                    <a:pt x="23270" y="4089"/>
                    <a:pt x="24504" y="5108"/>
                    <a:pt x="25565" y="6300"/>
                  </a:cubicBezTo>
                  <a:cubicBezTo>
                    <a:pt x="28100" y="3462"/>
                    <a:pt x="31801" y="1941"/>
                    <a:pt x="35601" y="2171"/>
                  </a:cubicBezTo>
                  <a:cubicBezTo>
                    <a:pt x="41376" y="2160"/>
                    <a:pt x="46060" y="6833"/>
                    <a:pt x="46070" y="12609"/>
                  </a:cubicBezTo>
                  <a:cubicBezTo>
                    <a:pt x="46070" y="12808"/>
                    <a:pt x="46065" y="13001"/>
                    <a:pt x="46054" y="13200"/>
                  </a:cubicBezTo>
                  <a:lnTo>
                    <a:pt x="46054" y="34108"/>
                  </a:lnTo>
                  <a:lnTo>
                    <a:pt x="39887" y="34108"/>
                  </a:lnTo>
                  <a:lnTo>
                    <a:pt x="39887" y="15134"/>
                  </a:lnTo>
                  <a:cubicBezTo>
                    <a:pt x="40070" y="13215"/>
                    <a:pt x="39422" y="11318"/>
                    <a:pt x="38110" y="9907"/>
                  </a:cubicBezTo>
                  <a:cubicBezTo>
                    <a:pt x="36876" y="8720"/>
                    <a:pt x="35219" y="8083"/>
                    <a:pt x="33510" y="8130"/>
                  </a:cubicBezTo>
                  <a:cubicBezTo>
                    <a:pt x="31801" y="8093"/>
                    <a:pt x="30149" y="8731"/>
                    <a:pt x="28910" y="9907"/>
                  </a:cubicBezTo>
                  <a:cubicBezTo>
                    <a:pt x="27582" y="11308"/>
                    <a:pt x="26913" y="13210"/>
                    <a:pt x="27081" y="15134"/>
                  </a:cubicBezTo>
                  <a:lnTo>
                    <a:pt x="27081" y="34108"/>
                  </a:lnTo>
                  <a:lnTo>
                    <a:pt x="21436" y="34108"/>
                  </a:lnTo>
                  <a:lnTo>
                    <a:pt x="21436" y="15134"/>
                  </a:lnTo>
                  <a:cubicBezTo>
                    <a:pt x="21619" y="13215"/>
                    <a:pt x="20970" y="11318"/>
                    <a:pt x="19658" y="9907"/>
                  </a:cubicBezTo>
                  <a:cubicBezTo>
                    <a:pt x="17050" y="7539"/>
                    <a:pt x="13067" y="7539"/>
                    <a:pt x="10459" y="9907"/>
                  </a:cubicBezTo>
                  <a:cubicBezTo>
                    <a:pt x="9131" y="11308"/>
                    <a:pt x="8462" y="13210"/>
                    <a:pt x="8629" y="15134"/>
                  </a:cubicBezTo>
                  <a:lnTo>
                    <a:pt x="8629" y="34108"/>
                  </a:lnTo>
                  <a:lnTo>
                    <a:pt x="2409" y="34108"/>
                  </a:ln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35" name="Serbest Form: Şekil 54">
              <a:extLst>
                <a:ext uri="{FF2B5EF4-FFF2-40B4-BE49-F238E27FC236}">
                  <a16:creationId xmlns:a16="http://schemas.microsoft.com/office/drawing/2014/main" id="{47402B06-69C6-DED6-BDB5-9AE4681BFD8B}"/>
                </a:ext>
              </a:extLst>
            </p:cNvPr>
            <p:cNvSpPr/>
            <p:nvPr/>
          </p:nvSpPr>
          <p:spPr>
            <a:xfrm>
              <a:off x="6367628" y="5413931"/>
              <a:ext cx="26135" cy="36589"/>
            </a:xfrm>
            <a:custGeom>
              <a:avLst/>
              <a:gdLst>
                <a:gd name="connsiteX0" fmla="*/ 20602 w 26134"/>
                <a:gd name="connsiteY0" fmla="*/ 31315 h 36588"/>
                <a:gd name="connsiteX1" fmla="*/ 20602 w 26134"/>
                <a:gd name="connsiteY1" fmla="*/ 31315 h 36588"/>
                <a:gd name="connsiteX2" fmla="*/ 17937 w 26134"/>
                <a:gd name="connsiteY2" fmla="*/ 33668 h 36588"/>
                <a:gd name="connsiteX3" fmla="*/ 13023 w 26134"/>
                <a:gd name="connsiteY3" fmla="*/ 34504 h 36588"/>
                <a:gd name="connsiteX4" fmla="*/ 5078 w 26134"/>
                <a:gd name="connsiteY4" fmla="*/ 31681 h 36588"/>
                <a:gd name="connsiteX5" fmla="*/ 2151 w 26134"/>
                <a:gd name="connsiteY5" fmla="*/ 24782 h 36588"/>
                <a:gd name="connsiteX6" fmla="*/ 4712 w 26134"/>
                <a:gd name="connsiteY6" fmla="*/ 18144 h 36588"/>
                <a:gd name="connsiteX7" fmla="*/ 12187 w 26134"/>
                <a:gd name="connsiteY7" fmla="*/ 15635 h 36588"/>
                <a:gd name="connsiteX8" fmla="*/ 20759 w 26134"/>
                <a:gd name="connsiteY8" fmla="*/ 15635 h 36588"/>
                <a:gd name="connsiteX9" fmla="*/ 20759 w 26134"/>
                <a:gd name="connsiteY9" fmla="*/ 12237 h 36588"/>
                <a:gd name="connsiteX10" fmla="*/ 14435 w 26134"/>
                <a:gd name="connsiteY10" fmla="*/ 8160 h 36588"/>
                <a:gd name="connsiteX11" fmla="*/ 10776 w 26134"/>
                <a:gd name="connsiteY11" fmla="*/ 8683 h 36588"/>
                <a:gd name="connsiteX12" fmla="*/ 8580 w 26134"/>
                <a:gd name="connsiteY12" fmla="*/ 10617 h 36588"/>
                <a:gd name="connsiteX13" fmla="*/ 3719 w 26134"/>
                <a:gd name="connsiteY13" fmla="*/ 6801 h 36588"/>
                <a:gd name="connsiteX14" fmla="*/ 14173 w 26134"/>
                <a:gd name="connsiteY14" fmla="*/ 2201 h 36588"/>
                <a:gd name="connsiteX15" fmla="*/ 23425 w 26134"/>
                <a:gd name="connsiteY15" fmla="*/ 4449 h 36588"/>
                <a:gd name="connsiteX16" fmla="*/ 26979 w 26134"/>
                <a:gd name="connsiteY16" fmla="*/ 12655 h 36588"/>
                <a:gd name="connsiteX17" fmla="*/ 26979 w 26134"/>
                <a:gd name="connsiteY17" fmla="*/ 34347 h 36588"/>
                <a:gd name="connsiteX18" fmla="*/ 20811 w 26134"/>
                <a:gd name="connsiteY18" fmla="*/ 34347 h 36588"/>
                <a:gd name="connsiteX19" fmla="*/ 20602 w 26134"/>
                <a:gd name="connsiteY19" fmla="*/ 20862 h 36588"/>
                <a:gd name="connsiteX20" fmla="*/ 13180 w 26134"/>
                <a:gd name="connsiteY20" fmla="*/ 20862 h 36588"/>
                <a:gd name="connsiteX21" fmla="*/ 7953 w 26134"/>
                <a:gd name="connsiteY21" fmla="*/ 24677 h 36588"/>
                <a:gd name="connsiteX22" fmla="*/ 9364 w 26134"/>
                <a:gd name="connsiteY22" fmla="*/ 27447 h 36588"/>
                <a:gd name="connsiteX23" fmla="*/ 13807 w 26134"/>
                <a:gd name="connsiteY23" fmla="*/ 28702 h 36588"/>
                <a:gd name="connsiteX24" fmla="*/ 19296 w 26134"/>
                <a:gd name="connsiteY24" fmla="*/ 27761 h 36588"/>
                <a:gd name="connsiteX25" fmla="*/ 20759 w 26134"/>
                <a:gd name="connsiteY25" fmla="*/ 23161 h 3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134" h="36588">
                  <a:moveTo>
                    <a:pt x="20602" y="31315"/>
                  </a:moveTo>
                  <a:lnTo>
                    <a:pt x="20602" y="31315"/>
                  </a:lnTo>
                  <a:cubicBezTo>
                    <a:pt x="20017" y="32387"/>
                    <a:pt x="19071" y="33218"/>
                    <a:pt x="17937" y="33668"/>
                  </a:cubicBezTo>
                  <a:cubicBezTo>
                    <a:pt x="16379" y="34305"/>
                    <a:pt x="14701" y="34593"/>
                    <a:pt x="13023" y="34504"/>
                  </a:cubicBezTo>
                  <a:cubicBezTo>
                    <a:pt x="10107" y="34629"/>
                    <a:pt x="7258" y="33615"/>
                    <a:pt x="5078" y="31681"/>
                  </a:cubicBezTo>
                  <a:cubicBezTo>
                    <a:pt x="3150" y="29915"/>
                    <a:pt x="2083" y="27395"/>
                    <a:pt x="2151" y="24782"/>
                  </a:cubicBezTo>
                  <a:cubicBezTo>
                    <a:pt x="2094" y="22315"/>
                    <a:pt x="3014" y="19931"/>
                    <a:pt x="4712" y="18144"/>
                  </a:cubicBezTo>
                  <a:cubicBezTo>
                    <a:pt x="6751" y="16314"/>
                    <a:pt x="9458" y="15405"/>
                    <a:pt x="12187" y="15635"/>
                  </a:cubicBezTo>
                  <a:lnTo>
                    <a:pt x="20759" y="15635"/>
                  </a:lnTo>
                  <a:lnTo>
                    <a:pt x="20759" y="12237"/>
                  </a:lnTo>
                  <a:cubicBezTo>
                    <a:pt x="20759" y="9467"/>
                    <a:pt x="18668" y="8108"/>
                    <a:pt x="14435" y="8160"/>
                  </a:cubicBezTo>
                  <a:cubicBezTo>
                    <a:pt x="13190" y="8103"/>
                    <a:pt x="11952" y="8280"/>
                    <a:pt x="10776" y="8683"/>
                  </a:cubicBezTo>
                  <a:cubicBezTo>
                    <a:pt x="9845" y="9059"/>
                    <a:pt x="9072" y="9739"/>
                    <a:pt x="8580" y="10617"/>
                  </a:cubicBezTo>
                  <a:lnTo>
                    <a:pt x="3719" y="6801"/>
                  </a:lnTo>
                  <a:cubicBezTo>
                    <a:pt x="6171" y="3555"/>
                    <a:pt x="10127" y="1815"/>
                    <a:pt x="14173" y="2201"/>
                  </a:cubicBezTo>
                  <a:cubicBezTo>
                    <a:pt x="17414" y="1971"/>
                    <a:pt x="20649" y="2761"/>
                    <a:pt x="23425" y="4449"/>
                  </a:cubicBezTo>
                  <a:cubicBezTo>
                    <a:pt x="25918" y="6409"/>
                    <a:pt x="27251" y="9493"/>
                    <a:pt x="26979" y="12655"/>
                  </a:cubicBezTo>
                  <a:lnTo>
                    <a:pt x="26979" y="34347"/>
                  </a:lnTo>
                  <a:lnTo>
                    <a:pt x="20811" y="34347"/>
                  </a:lnTo>
                  <a:close/>
                  <a:moveTo>
                    <a:pt x="20602" y="20862"/>
                  </a:moveTo>
                  <a:lnTo>
                    <a:pt x="13180" y="20862"/>
                  </a:lnTo>
                  <a:cubicBezTo>
                    <a:pt x="9573" y="20862"/>
                    <a:pt x="7953" y="22221"/>
                    <a:pt x="7953" y="24677"/>
                  </a:cubicBezTo>
                  <a:cubicBezTo>
                    <a:pt x="7948" y="25775"/>
                    <a:pt x="8476" y="26805"/>
                    <a:pt x="9364" y="27447"/>
                  </a:cubicBezTo>
                  <a:cubicBezTo>
                    <a:pt x="10635" y="28404"/>
                    <a:pt x="12223" y="28854"/>
                    <a:pt x="13807" y="28702"/>
                  </a:cubicBezTo>
                  <a:cubicBezTo>
                    <a:pt x="15689" y="28890"/>
                    <a:pt x="17586" y="28566"/>
                    <a:pt x="19296" y="27761"/>
                  </a:cubicBezTo>
                  <a:cubicBezTo>
                    <a:pt x="20237" y="27082"/>
                    <a:pt x="20759" y="25566"/>
                    <a:pt x="20759" y="23161"/>
                  </a:cubicBez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36" name="Serbest Form: Şekil 55">
              <a:extLst>
                <a:ext uri="{FF2B5EF4-FFF2-40B4-BE49-F238E27FC236}">
                  <a16:creationId xmlns:a16="http://schemas.microsoft.com/office/drawing/2014/main" id="{39DA9769-9ADF-22AC-B861-DA047A67A999}"/>
                </a:ext>
              </a:extLst>
            </p:cNvPr>
            <p:cNvSpPr/>
            <p:nvPr/>
          </p:nvSpPr>
          <p:spPr>
            <a:xfrm>
              <a:off x="6416190" y="5401283"/>
              <a:ext cx="31362" cy="47043"/>
            </a:xfrm>
            <a:custGeom>
              <a:avLst/>
              <a:gdLst>
                <a:gd name="connsiteX0" fmla="*/ 2148 w 31361"/>
                <a:gd name="connsiteY0" fmla="*/ 2149 h 47042"/>
                <a:gd name="connsiteX1" fmla="*/ 17829 w 31361"/>
                <a:gd name="connsiteY1" fmla="*/ 2149 h 47042"/>
                <a:gd name="connsiteX2" fmla="*/ 22795 w 31361"/>
                <a:gd name="connsiteY2" fmla="*/ 2671 h 47042"/>
                <a:gd name="connsiteX3" fmla="*/ 27551 w 31361"/>
                <a:gd name="connsiteY3" fmla="*/ 5285 h 47042"/>
                <a:gd name="connsiteX4" fmla="*/ 30896 w 31361"/>
                <a:gd name="connsiteY4" fmla="*/ 9571 h 47042"/>
                <a:gd name="connsiteX5" fmla="*/ 32203 w 31361"/>
                <a:gd name="connsiteY5" fmla="*/ 15948 h 47042"/>
                <a:gd name="connsiteX6" fmla="*/ 28858 w 31361"/>
                <a:gd name="connsiteY6" fmla="*/ 24938 h 47042"/>
                <a:gd name="connsiteX7" fmla="*/ 18718 w 31361"/>
                <a:gd name="connsiteY7" fmla="*/ 29381 h 47042"/>
                <a:gd name="connsiteX8" fmla="*/ 8734 w 31361"/>
                <a:gd name="connsiteY8" fmla="*/ 29381 h 47042"/>
                <a:gd name="connsiteX9" fmla="*/ 8734 w 31361"/>
                <a:gd name="connsiteY9" fmla="*/ 46787 h 47042"/>
                <a:gd name="connsiteX10" fmla="*/ 2200 w 31361"/>
                <a:gd name="connsiteY10" fmla="*/ 46787 h 47042"/>
                <a:gd name="connsiteX11" fmla="*/ 8682 w 31361"/>
                <a:gd name="connsiteY11" fmla="*/ 23056 h 47042"/>
                <a:gd name="connsiteX12" fmla="*/ 18404 w 31361"/>
                <a:gd name="connsiteY12" fmla="*/ 23056 h 47042"/>
                <a:gd name="connsiteX13" fmla="*/ 23631 w 31361"/>
                <a:gd name="connsiteY13" fmla="*/ 20704 h 47042"/>
                <a:gd name="connsiteX14" fmla="*/ 25356 w 31361"/>
                <a:gd name="connsiteY14" fmla="*/ 15791 h 47042"/>
                <a:gd name="connsiteX15" fmla="*/ 24676 w 31361"/>
                <a:gd name="connsiteY15" fmla="*/ 12027 h 47042"/>
                <a:gd name="connsiteX16" fmla="*/ 22585 w 31361"/>
                <a:gd name="connsiteY16" fmla="*/ 9832 h 47042"/>
                <a:gd name="connsiteX17" fmla="*/ 17881 w 31361"/>
                <a:gd name="connsiteY17" fmla="*/ 8578 h 47042"/>
                <a:gd name="connsiteX18" fmla="*/ 8420 w 31361"/>
                <a:gd name="connsiteY18" fmla="*/ 8578 h 4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361" h="47042">
                  <a:moveTo>
                    <a:pt x="2148" y="2149"/>
                  </a:moveTo>
                  <a:lnTo>
                    <a:pt x="17829" y="2149"/>
                  </a:lnTo>
                  <a:cubicBezTo>
                    <a:pt x="19496" y="2138"/>
                    <a:pt x="21164" y="2311"/>
                    <a:pt x="22795" y="2671"/>
                  </a:cubicBezTo>
                  <a:cubicBezTo>
                    <a:pt x="24546" y="3199"/>
                    <a:pt x="26166" y="4093"/>
                    <a:pt x="27551" y="5285"/>
                  </a:cubicBezTo>
                  <a:cubicBezTo>
                    <a:pt x="29041" y="6377"/>
                    <a:pt x="30196" y="7862"/>
                    <a:pt x="30896" y="9571"/>
                  </a:cubicBezTo>
                  <a:cubicBezTo>
                    <a:pt x="31822" y="11567"/>
                    <a:pt x="32271" y="13747"/>
                    <a:pt x="32203" y="15948"/>
                  </a:cubicBezTo>
                  <a:cubicBezTo>
                    <a:pt x="32203" y="19251"/>
                    <a:pt x="31017" y="22440"/>
                    <a:pt x="28858" y="24938"/>
                  </a:cubicBezTo>
                  <a:cubicBezTo>
                    <a:pt x="26333" y="27891"/>
                    <a:pt x="22601" y="29527"/>
                    <a:pt x="18718" y="29381"/>
                  </a:cubicBezTo>
                  <a:lnTo>
                    <a:pt x="8734" y="29381"/>
                  </a:lnTo>
                  <a:lnTo>
                    <a:pt x="8734" y="46787"/>
                  </a:lnTo>
                  <a:lnTo>
                    <a:pt x="2200" y="46787"/>
                  </a:lnTo>
                  <a:close/>
                  <a:moveTo>
                    <a:pt x="8682" y="23056"/>
                  </a:moveTo>
                  <a:lnTo>
                    <a:pt x="18404" y="23056"/>
                  </a:lnTo>
                  <a:cubicBezTo>
                    <a:pt x="20406" y="23067"/>
                    <a:pt x="22314" y="22210"/>
                    <a:pt x="23631" y="20704"/>
                  </a:cubicBezTo>
                  <a:cubicBezTo>
                    <a:pt x="24755" y="19314"/>
                    <a:pt x="25366" y="17578"/>
                    <a:pt x="25356" y="15791"/>
                  </a:cubicBezTo>
                  <a:cubicBezTo>
                    <a:pt x="25403" y="14500"/>
                    <a:pt x="25168" y="13219"/>
                    <a:pt x="24676" y="12027"/>
                  </a:cubicBezTo>
                  <a:cubicBezTo>
                    <a:pt x="24190" y="11118"/>
                    <a:pt x="23469" y="10360"/>
                    <a:pt x="22585" y="9832"/>
                  </a:cubicBezTo>
                  <a:cubicBezTo>
                    <a:pt x="21190" y="8933"/>
                    <a:pt x="19543" y="8494"/>
                    <a:pt x="17881" y="8578"/>
                  </a:cubicBezTo>
                  <a:lnTo>
                    <a:pt x="8420" y="8578"/>
                  </a:ln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37" name="Serbest Form: Şekil 56">
              <a:extLst>
                <a:ext uri="{FF2B5EF4-FFF2-40B4-BE49-F238E27FC236}">
                  <a16:creationId xmlns:a16="http://schemas.microsoft.com/office/drawing/2014/main" id="{A9E2256B-7CCC-EA5F-94C2-FFDFA8724E45}"/>
                </a:ext>
              </a:extLst>
            </p:cNvPr>
            <p:cNvSpPr/>
            <p:nvPr/>
          </p:nvSpPr>
          <p:spPr>
            <a:xfrm>
              <a:off x="6452423" y="5401283"/>
              <a:ext cx="10454" cy="47043"/>
            </a:xfrm>
            <a:custGeom>
              <a:avLst/>
              <a:gdLst>
                <a:gd name="connsiteX0" fmla="*/ 2189 w 10453"/>
                <a:gd name="connsiteY0" fmla="*/ 2148 h 47042"/>
                <a:gd name="connsiteX1" fmla="*/ 8357 w 10453"/>
                <a:gd name="connsiteY1" fmla="*/ 2148 h 47042"/>
                <a:gd name="connsiteX2" fmla="*/ 8357 w 10453"/>
                <a:gd name="connsiteY2" fmla="*/ 38737 h 47042"/>
                <a:gd name="connsiteX3" fmla="*/ 10657 w 10453"/>
                <a:gd name="connsiteY3" fmla="*/ 40932 h 47042"/>
                <a:gd name="connsiteX4" fmla="*/ 12800 w 10453"/>
                <a:gd name="connsiteY4" fmla="*/ 40932 h 47042"/>
                <a:gd name="connsiteX5" fmla="*/ 12800 w 10453"/>
                <a:gd name="connsiteY5" fmla="*/ 46943 h 47042"/>
                <a:gd name="connsiteX6" fmla="*/ 10030 w 10453"/>
                <a:gd name="connsiteY6" fmla="*/ 46943 h 47042"/>
                <a:gd name="connsiteX7" fmla="*/ 4489 w 10453"/>
                <a:gd name="connsiteY7" fmla="*/ 45166 h 47042"/>
                <a:gd name="connsiteX8" fmla="*/ 2189 w 10453"/>
                <a:gd name="connsiteY8" fmla="*/ 39259 h 4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3" h="47042">
                  <a:moveTo>
                    <a:pt x="2189" y="2148"/>
                  </a:moveTo>
                  <a:lnTo>
                    <a:pt x="8357" y="2148"/>
                  </a:lnTo>
                  <a:lnTo>
                    <a:pt x="8357" y="38737"/>
                  </a:lnTo>
                  <a:cubicBezTo>
                    <a:pt x="8357" y="40200"/>
                    <a:pt x="9141" y="40932"/>
                    <a:pt x="10657" y="40932"/>
                  </a:cubicBezTo>
                  <a:lnTo>
                    <a:pt x="12800" y="40932"/>
                  </a:lnTo>
                  <a:lnTo>
                    <a:pt x="12800" y="46943"/>
                  </a:lnTo>
                  <a:lnTo>
                    <a:pt x="10030" y="46943"/>
                  </a:lnTo>
                  <a:cubicBezTo>
                    <a:pt x="8028" y="47027"/>
                    <a:pt x="6068" y="46399"/>
                    <a:pt x="4489" y="45166"/>
                  </a:cubicBezTo>
                  <a:cubicBezTo>
                    <a:pt x="2801" y="43692"/>
                    <a:pt x="1944" y="41486"/>
                    <a:pt x="2189" y="39259"/>
                  </a:cubicBez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38" name="Serbest Form: Şekil 57">
              <a:extLst>
                <a:ext uri="{FF2B5EF4-FFF2-40B4-BE49-F238E27FC236}">
                  <a16:creationId xmlns:a16="http://schemas.microsoft.com/office/drawing/2014/main" id="{058AAC8E-FE8C-B664-85EE-7E45C5E553CC}"/>
                </a:ext>
              </a:extLst>
            </p:cNvPr>
            <p:cNvSpPr/>
            <p:nvPr/>
          </p:nvSpPr>
          <p:spPr>
            <a:xfrm>
              <a:off x="6465998" y="5413725"/>
              <a:ext cx="26135" cy="36589"/>
            </a:xfrm>
            <a:custGeom>
              <a:avLst/>
              <a:gdLst>
                <a:gd name="connsiteX0" fmla="*/ 20604 w 26134"/>
                <a:gd name="connsiteY0" fmla="*/ 31522 h 36588"/>
                <a:gd name="connsiteX1" fmla="*/ 20604 w 26134"/>
                <a:gd name="connsiteY1" fmla="*/ 31522 h 36588"/>
                <a:gd name="connsiteX2" fmla="*/ 17939 w 26134"/>
                <a:gd name="connsiteY2" fmla="*/ 33874 h 36588"/>
                <a:gd name="connsiteX3" fmla="*/ 12973 w 26134"/>
                <a:gd name="connsiteY3" fmla="*/ 34710 h 36588"/>
                <a:gd name="connsiteX4" fmla="*/ 5080 w 26134"/>
                <a:gd name="connsiteY4" fmla="*/ 31888 h 36588"/>
                <a:gd name="connsiteX5" fmla="*/ 2153 w 26134"/>
                <a:gd name="connsiteY5" fmla="*/ 24988 h 36588"/>
                <a:gd name="connsiteX6" fmla="*/ 4662 w 26134"/>
                <a:gd name="connsiteY6" fmla="*/ 18350 h 36588"/>
                <a:gd name="connsiteX7" fmla="*/ 12137 w 26134"/>
                <a:gd name="connsiteY7" fmla="*/ 15632 h 36588"/>
                <a:gd name="connsiteX8" fmla="*/ 20709 w 26134"/>
                <a:gd name="connsiteY8" fmla="*/ 15632 h 36588"/>
                <a:gd name="connsiteX9" fmla="*/ 20709 w 26134"/>
                <a:gd name="connsiteY9" fmla="*/ 12234 h 36588"/>
                <a:gd name="connsiteX10" fmla="*/ 14384 w 26134"/>
                <a:gd name="connsiteY10" fmla="*/ 8157 h 36588"/>
                <a:gd name="connsiteX11" fmla="*/ 10725 w 26134"/>
                <a:gd name="connsiteY11" fmla="*/ 8680 h 36588"/>
                <a:gd name="connsiteX12" fmla="*/ 8530 w 26134"/>
                <a:gd name="connsiteY12" fmla="*/ 10614 h 36588"/>
                <a:gd name="connsiteX13" fmla="*/ 3669 w 26134"/>
                <a:gd name="connsiteY13" fmla="*/ 6798 h 36588"/>
                <a:gd name="connsiteX14" fmla="*/ 14123 w 26134"/>
                <a:gd name="connsiteY14" fmla="*/ 2199 h 36588"/>
                <a:gd name="connsiteX15" fmla="*/ 23427 w 26134"/>
                <a:gd name="connsiteY15" fmla="*/ 4446 h 36588"/>
                <a:gd name="connsiteX16" fmla="*/ 26929 w 26134"/>
                <a:gd name="connsiteY16" fmla="*/ 12653 h 36588"/>
                <a:gd name="connsiteX17" fmla="*/ 26929 w 26134"/>
                <a:gd name="connsiteY17" fmla="*/ 34344 h 36588"/>
                <a:gd name="connsiteX18" fmla="*/ 20761 w 26134"/>
                <a:gd name="connsiteY18" fmla="*/ 34344 h 36588"/>
                <a:gd name="connsiteX19" fmla="*/ 20604 w 26134"/>
                <a:gd name="connsiteY19" fmla="*/ 21068 h 36588"/>
                <a:gd name="connsiteX20" fmla="*/ 13130 w 26134"/>
                <a:gd name="connsiteY20" fmla="*/ 21068 h 36588"/>
                <a:gd name="connsiteX21" fmla="*/ 7903 w 26134"/>
                <a:gd name="connsiteY21" fmla="*/ 24884 h 36588"/>
                <a:gd name="connsiteX22" fmla="*/ 9262 w 26134"/>
                <a:gd name="connsiteY22" fmla="*/ 27654 h 36588"/>
                <a:gd name="connsiteX23" fmla="*/ 13705 w 26134"/>
                <a:gd name="connsiteY23" fmla="*/ 28908 h 36588"/>
                <a:gd name="connsiteX24" fmla="*/ 18932 w 26134"/>
                <a:gd name="connsiteY24" fmla="*/ 27968 h 36588"/>
                <a:gd name="connsiteX25" fmla="*/ 20395 w 26134"/>
                <a:gd name="connsiteY25" fmla="*/ 23368 h 3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134" h="36588">
                  <a:moveTo>
                    <a:pt x="20604" y="31522"/>
                  </a:moveTo>
                  <a:lnTo>
                    <a:pt x="20604" y="31522"/>
                  </a:lnTo>
                  <a:cubicBezTo>
                    <a:pt x="20019" y="32593"/>
                    <a:pt x="19073" y="33425"/>
                    <a:pt x="17939" y="33874"/>
                  </a:cubicBezTo>
                  <a:cubicBezTo>
                    <a:pt x="16365" y="34512"/>
                    <a:pt x="14672" y="34799"/>
                    <a:pt x="12973" y="34710"/>
                  </a:cubicBezTo>
                  <a:cubicBezTo>
                    <a:pt x="10072" y="34851"/>
                    <a:pt x="7234" y="33837"/>
                    <a:pt x="5080" y="31888"/>
                  </a:cubicBezTo>
                  <a:cubicBezTo>
                    <a:pt x="3136" y="30132"/>
                    <a:pt x="2064" y="27607"/>
                    <a:pt x="2153" y="24988"/>
                  </a:cubicBezTo>
                  <a:cubicBezTo>
                    <a:pt x="2080" y="22532"/>
                    <a:pt x="2979" y="20143"/>
                    <a:pt x="4662" y="18350"/>
                  </a:cubicBezTo>
                  <a:cubicBezTo>
                    <a:pt x="6664" y="16442"/>
                    <a:pt x="9377" y="15459"/>
                    <a:pt x="12137" y="15632"/>
                  </a:cubicBezTo>
                  <a:lnTo>
                    <a:pt x="20709" y="15632"/>
                  </a:lnTo>
                  <a:lnTo>
                    <a:pt x="20709" y="12234"/>
                  </a:lnTo>
                  <a:cubicBezTo>
                    <a:pt x="20709" y="9464"/>
                    <a:pt x="18618" y="8105"/>
                    <a:pt x="14384" y="8157"/>
                  </a:cubicBezTo>
                  <a:cubicBezTo>
                    <a:pt x="13140" y="8105"/>
                    <a:pt x="11902" y="8283"/>
                    <a:pt x="10725" y="8680"/>
                  </a:cubicBezTo>
                  <a:cubicBezTo>
                    <a:pt x="9811" y="9083"/>
                    <a:pt x="9048" y="9757"/>
                    <a:pt x="8530" y="10614"/>
                  </a:cubicBezTo>
                  <a:lnTo>
                    <a:pt x="3669" y="6798"/>
                  </a:lnTo>
                  <a:cubicBezTo>
                    <a:pt x="6126" y="3563"/>
                    <a:pt x="10077" y="1822"/>
                    <a:pt x="14123" y="2199"/>
                  </a:cubicBezTo>
                  <a:cubicBezTo>
                    <a:pt x="17379" y="1984"/>
                    <a:pt x="20625" y="2768"/>
                    <a:pt x="23427" y="4446"/>
                  </a:cubicBezTo>
                  <a:cubicBezTo>
                    <a:pt x="25899" y="6417"/>
                    <a:pt x="27217" y="9501"/>
                    <a:pt x="26929" y="12653"/>
                  </a:cubicBezTo>
                  <a:lnTo>
                    <a:pt x="26929" y="34344"/>
                  </a:lnTo>
                  <a:lnTo>
                    <a:pt x="20761" y="34344"/>
                  </a:lnTo>
                  <a:close/>
                  <a:moveTo>
                    <a:pt x="20604" y="21068"/>
                  </a:moveTo>
                  <a:lnTo>
                    <a:pt x="13130" y="21068"/>
                  </a:lnTo>
                  <a:cubicBezTo>
                    <a:pt x="9523" y="21068"/>
                    <a:pt x="7903" y="22427"/>
                    <a:pt x="7903" y="24884"/>
                  </a:cubicBezTo>
                  <a:cubicBezTo>
                    <a:pt x="7903" y="25966"/>
                    <a:pt x="8405" y="26990"/>
                    <a:pt x="9262" y="27654"/>
                  </a:cubicBezTo>
                  <a:cubicBezTo>
                    <a:pt x="10537" y="28605"/>
                    <a:pt x="12121" y="29055"/>
                    <a:pt x="13705" y="28908"/>
                  </a:cubicBezTo>
                  <a:cubicBezTo>
                    <a:pt x="15498" y="29050"/>
                    <a:pt x="17301" y="28725"/>
                    <a:pt x="18932" y="27968"/>
                  </a:cubicBezTo>
                  <a:cubicBezTo>
                    <a:pt x="19925" y="27288"/>
                    <a:pt x="20395" y="25772"/>
                    <a:pt x="20395" y="23368"/>
                  </a:cubicBez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39" name="Serbest Form: Şekil 58">
              <a:extLst>
                <a:ext uri="{FF2B5EF4-FFF2-40B4-BE49-F238E27FC236}">
                  <a16:creationId xmlns:a16="http://schemas.microsoft.com/office/drawing/2014/main" id="{34D2EA50-87B5-87C9-7651-45F8BE7A0E1F}"/>
                </a:ext>
              </a:extLst>
            </p:cNvPr>
            <p:cNvSpPr/>
            <p:nvPr/>
          </p:nvSpPr>
          <p:spPr>
            <a:xfrm>
              <a:off x="6499194" y="5413877"/>
              <a:ext cx="26135" cy="31362"/>
            </a:xfrm>
            <a:custGeom>
              <a:avLst/>
              <a:gdLst>
                <a:gd name="connsiteX0" fmla="*/ 2253 w 26134"/>
                <a:gd name="connsiteY0" fmla="*/ 2517 h 31361"/>
                <a:gd name="connsiteX1" fmla="*/ 8420 w 26134"/>
                <a:gd name="connsiteY1" fmla="*/ 2517 h 31361"/>
                <a:gd name="connsiteX2" fmla="*/ 8420 w 26134"/>
                <a:gd name="connsiteY2" fmla="*/ 5915 h 31361"/>
                <a:gd name="connsiteX3" fmla="*/ 8420 w 26134"/>
                <a:gd name="connsiteY3" fmla="*/ 5915 h 31361"/>
                <a:gd name="connsiteX4" fmla="*/ 16418 w 26134"/>
                <a:gd name="connsiteY4" fmla="*/ 2152 h 31361"/>
                <a:gd name="connsiteX5" fmla="*/ 23422 w 26134"/>
                <a:gd name="connsiteY5" fmla="*/ 4922 h 31361"/>
                <a:gd name="connsiteX6" fmla="*/ 26715 w 26134"/>
                <a:gd name="connsiteY6" fmla="*/ 13180 h 31361"/>
                <a:gd name="connsiteX7" fmla="*/ 26715 w 26134"/>
                <a:gd name="connsiteY7" fmla="*/ 34088 h 31361"/>
                <a:gd name="connsiteX8" fmla="*/ 20547 w 26134"/>
                <a:gd name="connsiteY8" fmla="*/ 34088 h 31361"/>
                <a:gd name="connsiteX9" fmla="*/ 20547 w 26134"/>
                <a:gd name="connsiteY9" fmla="*/ 15114 h 31361"/>
                <a:gd name="connsiteX10" fmla="*/ 18822 w 26134"/>
                <a:gd name="connsiteY10" fmla="*/ 9887 h 31361"/>
                <a:gd name="connsiteX11" fmla="*/ 14484 w 26134"/>
                <a:gd name="connsiteY11" fmla="*/ 8110 h 31361"/>
                <a:gd name="connsiteX12" fmla="*/ 10093 w 26134"/>
                <a:gd name="connsiteY12" fmla="*/ 9887 h 31361"/>
                <a:gd name="connsiteX13" fmla="*/ 8316 w 26134"/>
                <a:gd name="connsiteY13" fmla="*/ 15114 h 31361"/>
                <a:gd name="connsiteX14" fmla="*/ 8316 w 26134"/>
                <a:gd name="connsiteY14" fmla="*/ 34088 h 31361"/>
                <a:gd name="connsiteX15" fmla="*/ 2148 w 26134"/>
                <a:gd name="connsiteY15" fmla="*/ 34088 h 3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134" h="31361">
                  <a:moveTo>
                    <a:pt x="2253" y="2517"/>
                  </a:moveTo>
                  <a:lnTo>
                    <a:pt x="8420" y="2517"/>
                  </a:lnTo>
                  <a:lnTo>
                    <a:pt x="8420" y="5915"/>
                  </a:lnTo>
                  <a:lnTo>
                    <a:pt x="8420" y="5915"/>
                  </a:lnTo>
                  <a:cubicBezTo>
                    <a:pt x="10339" y="3464"/>
                    <a:pt x="13308" y="2068"/>
                    <a:pt x="16418" y="2152"/>
                  </a:cubicBezTo>
                  <a:cubicBezTo>
                    <a:pt x="19015" y="2173"/>
                    <a:pt x="21514" y="3160"/>
                    <a:pt x="23422" y="4922"/>
                  </a:cubicBezTo>
                  <a:cubicBezTo>
                    <a:pt x="25643" y="7086"/>
                    <a:pt x="26840" y="10086"/>
                    <a:pt x="26715" y="13180"/>
                  </a:cubicBezTo>
                  <a:lnTo>
                    <a:pt x="26715" y="34088"/>
                  </a:lnTo>
                  <a:lnTo>
                    <a:pt x="20547" y="34088"/>
                  </a:lnTo>
                  <a:lnTo>
                    <a:pt x="20547" y="15114"/>
                  </a:lnTo>
                  <a:cubicBezTo>
                    <a:pt x="20714" y="13207"/>
                    <a:pt x="20092" y="11320"/>
                    <a:pt x="18822" y="9887"/>
                  </a:cubicBezTo>
                  <a:cubicBezTo>
                    <a:pt x="17688" y="8717"/>
                    <a:pt x="16114" y="8074"/>
                    <a:pt x="14484" y="8110"/>
                  </a:cubicBezTo>
                  <a:cubicBezTo>
                    <a:pt x="12837" y="8079"/>
                    <a:pt x="11253" y="8717"/>
                    <a:pt x="10093" y="9887"/>
                  </a:cubicBezTo>
                  <a:cubicBezTo>
                    <a:pt x="8781" y="11299"/>
                    <a:pt x="8133" y="13196"/>
                    <a:pt x="8316" y="15114"/>
                  </a:cubicBezTo>
                  <a:lnTo>
                    <a:pt x="8316" y="34088"/>
                  </a:lnTo>
                  <a:lnTo>
                    <a:pt x="2148" y="34088"/>
                  </a:ln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40" name="Serbest Form: Şekil 59">
              <a:extLst>
                <a:ext uri="{FF2B5EF4-FFF2-40B4-BE49-F238E27FC236}">
                  <a16:creationId xmlns:a16="http://schemas.microsoft.com/office/drawing/2014/main" id="{5DB8B44C-3303-423C-6EC8-7D9CA77BB2B1}"/>
                </a:ext>
              </a:extLst>
            </p:cNvPr>
            <p:cNvSpPr/>
            <p:nvPr/>
          </p:nvSpPr>
          <p:spPr>
            <a:xfrm>
              <a:off x="6532855" y="5414246"/>
              <a:ext cx="10454" cy="31362"/>
            </a:xfrm>
            <a:custGeom>
              <a:avLst/>
              <a:gdLst>
                <a:gd name="connsiteX0" fmla="*/ 2148 w 10453"/>
                <a:gd name="connsiteY0" fmla="*/ 2148 h 31361"/>
                <a:gd name="connsiteX1" fmla="*/ 8316 w 10453"/>
                <a:gd name="connsiteY1" fmla="*/ 2148 h 31361"/>
                <a:gd name="connsiteX2" fmla="*/ 8316 w 10453"/>
                <a:gd name="connsiteY2" fmla="*/ 33928 h 31361"/>
                <a:gd name="connsiteX3" fmla="*/ 2148 w 10453"/>
                <a:gd name="connsiteY3" fmla="*/ 33928 h 3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53" h="31361">
                  <a:moveTo>
                    <a:pt x="2148" y="2148"/>
                  </a:moveTo>
                  <a:lnTo>
                    <a:pt x="8316" y="2148"/>
                  </a:lnTo>
                  <a:lnTo>
                    <a:pt x="8316" y="33928"/>
                  </a:lnTo>
                  <a:lnTo>
                    <a:pt x="2148" y="33928"/>
                  </a:ln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41" name="Serbest Form: Şekil 60">
              <a:extLst>
                <a:ext uri="{FF2B5EF4-FFF2-40B4-BE49-F238E27FC236}">
                  <a16:creationId xmlns:a16="http://schemas.microsoft.com/office/drawing/2014/main" id="{635F6F59-7C61-8228-AF19-88308AF2F8D0}"/>
                </a:ext>
              </a:extLst>
            </p:cNvPr>
            <p:cNvSpPr/>
            <p:nvPr/>
          </p:nvSpPr>
          <p:spPr>
            <a:xfrm>
              <a:off x="6814902" y="4884442"/>
              <a:ext cx="83631" cy="83631"/>
            </a:xfrm>
            <a:custGeom>
              <a:avLst/>
              <a:gdLst>
                <a:gd name="connsiteX0" fmla="*/ 42605 w 83631"/>
                <a:gd name="connsiteY0" fmla="*/ 2148 h 83631"/>
                <a:gd name="connsiteX1" fmla="*/ 2148 w 83631"/>
                <a:gd name="connsiteY1" fmla="*/ 42605 h 83631"/>
                <a:gd name="connsiteX2" fmla="*/ 42605 w 83631"/>
                <a:gd name="connsiteY2" fmla="*/ 83061 h 83631"/>
                <a:gd name="connsiteX3" fmla="*/ 83061 w 83631"/>
                <a:gd name="connsiteY3" fmla="*/ 42605 h 83631"/>
                <a:gd name="connsiteX4" fmla="*/ 42605 w 83631"/>
                <a:gd name="connsiteY4" fmla="*/ 2148 h 83631"/>
                <a:gd name="connsiteX5" fmla="*/ 34294 w 83631"/>
                <a:gd name="connsiteY5" fmla="*/ 62415 h 83631"/>
                <a:gd name="connsiteX6" fmla="*/ 14447 w 83631"/>
                <a:gd name="connsiteY6" fmla="*/ 42640 h 83631"/>
                <a:gd name="connsiteX7" fmla="*/ 34221 w 83631"/>
                <a:gd name="connsiteY7" fmla="*/ 22795 h 83631"/>
                <a:gd name="connsiteX8" fmla="*/ 51020 w 83631"/>
                <a:gd name="connsiteY8" fmla="*/ 32046 h 83631"/>
                <a:gd name="connsiteX9" fmla="*/ 28879 w 83631"/>
                <a:gd name="connsiteY9" fmla="*/ 30812 h 83631"/>
                <a:gd name="connsiteX10" fmla="*/ 27645 w 83631"/>
                <a:gd name="connsiteY10" fmla="*/ 52954 h 83631"/>
                <a:gd name="connsiteX11" fmla="*/ 49787 w 83631"/>
                <a:gd name="connsiteY11" fmla="*/ 54188 h 83631"/>
                <a:gd name="connsiteX12" fmla="*/ 51020 w 83631"/>
                <a:gd name="connsiteY12" fmla="*/ 52954 h 83631"/>
                <a:gd name="connsiteX13" fmla="*/ 34294 w 83631"/>
                <a:gd name="connsiteY13" fmla="*/ 62206 h 83631"/>
                <a:gd name="connsiteX14" fmla="*/ 67694 w 83631"/>
                <a:gd name="connsiteY14" fmla="*/ 48198 h 83631"/>
                <a:gd name="connsiteX15" fmla="*/ 60847 w 83631"/>
                <a:gd name="connsiteY15" fmla="*/ 45898 h 83631"/>
                <a:gd name="connsiteX16" fmla="*/ 56718 w 83631"/>
                <a:gd name="connsiteY16" fmla="*/ 51804 h 83631"/>
                <a:gd name="connsiteX17" fmla="*/ 56718 w 83631"/>
                <a:gd name="connsiteY17" fmla="*/ 44800 h 83631"/>
                <a:gd name="connsiteX18" fmla="*/ 49766 w 83631"/>
                <a:gd name="connsiteY18" fmla="*/ 42605 h 83631"/>
                <a:gd name="connsiteX19" fmla="*/ 56718 w 83631"/>
                <a:gd name="connsiteY19" fmla="*/ 40409 h 83631"/>
                <a:gd name="connsiteX20" fmla="*/ 56718 w 83631"/>
                <a:gd name="connsiteY20" fmla="*/ 33196 h 83631"/>
                <a:gd name="connsiteX21" fmla="*/ 60847 w 83631"/>
                <a:gd name="connsiteY21" fmla="*/ 39050 h 83631"/>
                <a:gd name="connsiteX22" fmla="*/ 67694 w 83631"/>
                <a:gd name="connsiteY22" fmla="*/ 36750 h 83631"/>
                <a:gd name="connsiteX23" fmla="*/ 63408 w 83631"/>
                <a:gd name="connsiteY23" fmla="*/ 42605 h 8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3631" h="83631">
                  <a:moveTo>
                    <a:pt x="42605" y="2148"/>
                  </a:moveTo>
                  <a:cubicBezTo>
                    <a:pt x="20259" y="2148"/>
                    <a:pt x="2148" y="20261"/>
                    <a:pt x="2148" y="42605"/>
                  </a:cubicBezTo>
                  <a:cubicBezTo>
                    <a:pt x="2148" y="64950"/>
                    <a:pt x="20259" y="83061"/>
                    <a:pt x="42605" y="83061"/>
                  </a:cubicBezTo>
                  <a:cubicBezTo>
                    <a:pt x="64950" y="83061"/>
                    <a:pt x="83061" y="64950"/>
                    <a:pt x="83061" y="42605"/>
                  </a:cubicBezTo>
                  <a:cubicBezTo>
                    <a:pt x="83061" y="20261"/>
                    <a:pt x="64950" y="2148"/>
                    <a:pt x="42605" y="2148"/>
                  </a:cubicBezTo>
                  <a:moveTo>
                    <a:pt x="34294" y="62415"/>
                  </a:moveTo>
                  <a:cubicBezTo>
                    <a:pt x="23354" y="62436"/>
                    <a:pt x="14468" y="53581"/>
                    <a:pt x="14447" y="42640"/>
                  </a:cubicBezTo>
                  <a:cubicBezTo>
                    <a:pt x="14426" y="31700"/>
                    <a:pt x="23281" y="22814"/>
                    <a:pt x="34221" y="22795"/>
                  </a:cubicBezTo>
                  <a:cubicBezTo>
                    <a:pt x="41042" y="22783"/>
                    <a:pt x="47387" y="26277"/>
                    <a:pt x="51020" y="32046"/>
                  </a:cubicBezTo>
                  <a:cubicBezTo>
                    <a:pt x="45244" y="25591"/>
                    <a:pt x="35334" y="25039"/>
                    <a:pt x="28879" y="30812"/>
                  </a:cubicBezTo>
                  <a:cubicBezTo>
                    <a:pt x="22423" y="36586"/>
                    <a:pt x="21869" y="46499"/>
                    <a:pt x="27645" y="52954"/>
                  </a:cubicBezTo>
                  <a:cubicBezTo>
                    <a:pt x="33416" y="59409"/>
                    <a:pt x="43331" y="59963"/>
                    <a:pt x="49787" y="54188"/>
                  </a:cubicBezTo>
                  <a:cubicBezTo>
                    <a:pt x="50220" y="53801"/>
                    <a:pt x="50633" y="53388"/>
                    <a:pt x="51020" y="52954"/>
                  </a:cubicBezTo>
                  <a:cubicBezTo>
                    <a:pt x="47408" y="58709"/>
                    <a:pt x="41089" y="62206"/>
                    <a:pt x="34294" y="62206"/>
                  </a:cubicBezTo>
                  <a:moveTo>
                    <a:pt x="67694" y="48198"/>
                  </a:moveTo>
                  <a:lnTo>
                    <a:pt x="60847" y="45898"/>
                  </a:lnTo>
                  <a:lnTo>
                    <a:pt x="56718" y="51804"/>
                  </a:lnTo>
                  <a:lnTo>
                    <a:pt x="56718" y="44800"/>
                  </a:lnTo>
                  <a:lnTo>
                    <a:pt x="49766" y="42605"/>
                  </a:lnTo>
                  <a:lnTo>
                    <a:pt x="56718" y="40409"/>
                  </a:lnTo>
                  <a:lnTo>
                    <a:pt x="56718" y="33196"/>
                  </a:lnTo>
                  <a:lnTo>
                    <a:pt x="60847" y="39050"/>
                  </a:lnTo>
                  <a:lnTo>
                    <a:pt x="67694" y="36750"/>
                  </a:lnTo>
                  <a:lnTo>
                    <a:pt x="63408" y="42605"/>
                  </a:ln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42" name="Serbest Form: Şekil 61">
              <a:extLst>
                <a:ext uri="{FF2B5EF4-FFF2-40B4-BE49-F238E27FC236}">
                  <a16:creationId xmlns:a16="http://schemas.microsoft.com/office/drawing/2014/main" id="{670E94D4-AD61-34C3-7F7A-B5E074CFA9D5}"/>
                </a:ext>
              </a:extLst>
            </p:cNvPr>
            <p:cNvSpPr/>
            <p:nvPr/>
          </p:nvSpPr>
          <p:spPr>
            <a:xfrm>
              <a:off x="5933062" y="5169990"/>
              <a:ext cx="151582" cy="182943"/>
            </a:xfrm>
            <a:custGeom>
              <a:avLst/>
              <a:gdLst>
                <a:gd name="connsiteX0" fmla="*/ 2148 w 151581"/>
                <a:gd name="connsiteY0" fmla="*/ 82330 h 182943"/>
                <a:gd name="connsiteX1" fmla="*/ 60429 w 151581"/>
                <a:gd name="connsiteY1" fmla="*/ 183314 h 182943"/>
                <a:gd name="connsiteX2" fmla="*/ 152998 w 151581"/>
                <a:gd name="connsiteY2" fmla="*/ 183314 h 182943"/>
                <a:gd name="connsiteX3" fmla="*/ 48407 w 151581"/>
                <a:gd name="connsiteY3" fmla="*/ 2148 h 182943"/>
                <a:gd name="connsiteX4" fmla="*/ 2148 w 151581"/>
                <a:gd name="connsiteY4" fmla="*/ 82330 h 1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581" h="182943">
                  <a:moveTo>
                    <a:pt x="2148" y="82330"/>
                  </a:moveTo>
                  <a:lnTo>
                    <a:pt x="60429" y="183314"/>
                  </a:lnTo>
                  <a:lnTo>
                    <a:pt x="152998" y="183314"/>
                  </a:lnTo>
                  <a:lnTo>
                    <a:pt x="48407" y="2148"/>
                  </a:lnTo>
                  <a:lnTo>
                    <a:pt x="2148" y="82330"/>
                  </a:ln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43" name="Serbest Form: Şekil 62">
              <a:extLst>
                <a:ext uri="{FF2B5EF4-FFF2-40B4-BE49-F238E27FC236}">
                  <a16:creationId xmlns:a16="http://schemas.microsoft.com/office/drawing/2014/main" id="{8AD93784-FF0E-F0FD-2485-59BC4AAB5B0E}"/>
                </a:ext>
              </a:extLst>
            </p:cNvPr>
            <p:cNvSpPr/>
            <p:nvPr/>
          </p:nvSpPr>
          <p:spPr>
            <a:xfrm>
              <a:off x="5370014" y="4951451"/>
              <a:ext cx="324071" cy="402475"/>
            </a:xfrm>
            <a:custGeom>
              <a:avLst/>
              <a:gdLst>
                <a:gd name="connsiteX0" fmla="*/ 322247 w 324071"/>
                <a:gd name="connsiteY0" fmla="*/ 2148 h 402475"/>
                <a:gd name="connsiteX1" fmla="*/ 2148 w 324071"/>
                <a:gd name="connsiteY1" fmla="*/ 2148 h 402475"/>
                <a:gd name="connsiteX2" fmla="*/ 2148 w 324071"/>
                <a:gd name="connsiteY2" fmla="*/ 78462 h 402475"/>
                <a:gd name="connsiteX3" fmla="*/ 121845 w 324071"/>
                <a:gd name="connsiteY3" fmla="*/ 78462 h 402475"/>
                <a:gd name="connsiteX4" fmla="*/ 121845 w 324071"/>
                <a:gd name="connsiteY4" fmla="*/ 401853 h 402475"/>
                <a:gd name="connsiteX5" fmla="*/ 202550 w 324071"/>
                <a:gd name="connsiteY5" fmla="*/ 401853 h 402475"/>
                <a:gd name="connsiteX6" fmla="*/ 202550 w 324071"/>
                <a:gd name="connsiteY6" fmla="*/ 78462 h 402475"/>
                <a:gd name="connsiteX7" fmla="*/ 322247 w 324071"/>
                <a:gd name="connsiteY7" fmla="*/ 78462 h 402475"/>
                <a:gd name="connsiteX8" fmla="*/ 322247 w 324071"/>
                <a:gd name="connsiteY8" fmla="*/ 2148 h 40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071" h="402475">
                  <a:moveTo>
                    <a:pt x="322247" y="2148"/>
                  </a:moveTo>
                  <a:lnTo>
                    <a:pt x="2148" y="2148"/>
                  </a:lnTo>
                  <a:lnTo>
                    <a:pt x="2148" y="78462"/>
                  </a:lnTo>
                  <a:lnTo>
                    <a:pt x="121845" y="78462"/>
                  </a:lnTo>
                  <a:lnTo>
                    <a:pt x="121845" y="401853"/>
                  </a:lnTo>
                  <a:lnTo>
                    <a:pt x="202550" y="401853"/>
                  </a:lnTo>
                  <a:lnTo>
                    <a:pt x="202550" y="78462"/>
                  </a:lnTo>
                  <a:lnTo>
                    <a:pt x="322247" y="78462"/>
                  </a:lnTo>
                  <a:lnTo>
                    <a:pt x="322247" y="2148"/>
                  </a:ln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44" name="Serbest Form: Şekil 63">
              <a:extLst>
                <a:ext uri="{FF2B5EF4-FFF2-40B4-BE49-F238E27FC236}">
                  <a16:creationId xmlns:a16="http://schemas.microsoft.com/office/drawing/2014/main" id="{3AB8263C-EB78-0D1C-4525-09DD349C9F23}"/>
                </a:ext>
              </a:extLst>
            </p:cNvPr>
            <p:cNvSpPr/>
            <p:nvPr/>
          </p:nvSpPr>
          <p:spPr>
            <a:xfrm>
              <a:off x="6384933" y="5203913"/>
              <a:ext cx="130674" cy="146355"/>
            </a:xfrm>
            <a:custGeom>
              <a:avLst/>
              <a:gdLst>
                <a:gd name="connsiteX0" fmla="*/ 2148 w 130673"/>
                <a:gd name="connsiteY0" fmla="*/ 149391 h 146354"/>
                <a:gd name="connsiteX1" fmla="*/ 94718 w 130673"/>
                <a:gd name="connsiteY1" fmla="*/ 149391 h 146354"/>
                <a:gd name="connsiteX2" fmla="*/ 133397 w 130673"/>
                <a:gd name="connsiteY2" fmla="*/ 82330 h 146354"/>
                <a:gd name="connsiteX3" fmla="*/ 87138 w 130673"/>
                <a:gd name="connsiteY3" fmla="*/ 2148 h 146354"/>
                <a:gd name="connsiteX4" fmla="*/ 2148 w 130673"/>
                <a:gd name="connsiteY4" fmla="*/ 149391 h 14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73" h="146354">
                  <a:moveTo>
                    <a:pt x="2148" y="149391"/>
                  </a:moveTo>
                  <a:lnTo>
                    <a:pt x="94718" y="149391"/>
                  </a:lnTo>
                  <a:lnTo>
                    <a:pt x="133397" y="82330"/>
                  </a:lnTo>
                  <a:lnTo>
                    <a:pt x="87138" y="2148"/>
                  </a:lnTo>
                  <a:lnTo>
                    <a:pt x="2148" y="149391"/>
                  </a:lnTo>
                  <a:close/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45" name="Serbest Form: Şekil 64">
              <a:extLst>
                <a:ext uri="{FF2B5EF4-FFF2-40B4-BE49-F238E27FC236}">
                  <a16:creationId xmlns:a16="http://schemas.microsoft.com/office/drawing/2014/main" id="{87EF7E82-155D-E651-1E9D-167966191BC8}"/>
                </a:ext>
              </a:extLst>
            </p:cNvPr>
            <p:cNvSpPr/>
            <p:nvPr/>
          </p:nvSpPr>
          <p:spPr>
            <a:xfrm>
              <a:off x="5576217" y="4951190"/>
              <a:ext cx="1322421" cy="402475"/>
            </a:xfrm>
            <a:custGeom>
              <a:avLst/>
              <a:gdLst>
                <a:gd name="connsiteX0" fmla="*/ 1318819 w 1322420"/>
                <a:gd name="connsiteY0" fmla="*/ 112907 h 402475"/>
                <a:gd name="connsiteX1" fmla="*/ 1318819 w 1322420"/>
                <a:gd name="connsiteY1" fmla="*/ 112280 h 402475"/>
                <a:gd name="connsiteX2" fmla="*/ 1318192 w 1322420"/>
                <a:gd name="connsiteY2" fmla="*/ 109510 h 402475"/>
                <a:gd name="connsiteX3" fmla="*/ 1281603 w 1322420"/>
                <a:gd name="connsiteY3" fmla="*/ 43964 h 402475"/>
                <a:gd name="connsiteX4" fmla="*/ 1181611 w 1322420"/>
                <a:gd name="connsiteY4" fmla="*/ 2148 h 402475"/>
                <a:gd name="connsiteX5" fmla="*/ 1041633 w 1322420"/>
                <a:gd name="connsiteY5" fmla="*/ 2148 h 402475"/>
                <a:gd name="connsiteX6" fmla="*/ 1026318 w 1322420"/>
                <a:gd name="connsiteY6" fmla="*/ 28858 h 402475"/>
                <a:gd name="connsiteX7" fmla="*/ 977655 w 1322420"/>
                <a:gd name="connsiteY7" fmla="*/ 113169 h 402475"/>
                <a:gd name="connsiteX8" fmla="*/ 955702 w 1322420"/>
                <a:gd name="connsiteY8" fmla="*/ 151169 h 402475"/>
                <a:gd name="connsiteX9" fmla="*/ 879807 w 1322420"/>
                <a:gd name="connsiteY9" fmla="*/ 19815 h 402475"/>
                <a:gd name="connsiteX10" fmla="*/ 869667 w 1322420"/>
                <a:gd name="connsiteY10" fmla="*/ 2253 h 402475"/>
                <a:gd name="connsiteX11" fmla="*/ 823408 w 1322420"/>
                <a:gd name="connsiteY11" fmla="*/ 2253 h 402475"/>
                <a:gd name="connsiteX12" fmla="*/ 823408 w 1322420"/>
                <a:gd name="connsiteY12" fmla="*/ 2253 h 402475"/>
                <a:gd name="connsiteX13" fmla="*/ 822938 w 1322420"/>
                <a:gd name="connsiteY13" fmla="*/ 2253 h 402475"/>
                <a:gd name="connsiteX14" fmla="*/ 812797 w 1322420"/>
                <a:gd name="connsiteY14" fmla="*/ 19815 h 402475"/>
                <a:gd name="connsiteX15" fmla="*/ 638060 w 1322420"/>
                <a:gd name="connsiteY15" fmla="*/ 322456 h 402475"/>
                <a:gd name="connsiteX16" fmla="*/ 608266 w 1322420"/>
                <a:gd name="connsiteY16" fmla="*/ 271232 h 402475"/>
                <a:gd name="connsiteX17" fmla="*/ 674089 w 1322420"/>
                <a:gd name="connsiteY17" fmla="*/ 82188 h 402475"/>
                <a:gd name="connsiteX18" fmla="*/ 546745 w 1322420"/>
                <a:gd name="connsiteY18" fmla="*/ 2253 h 402475"/>
                <a:gd name="connsiteX19" fmla="*/ 407028 w 1322420"/>
                <a:gd name="connsiteY19" fmla="*/ 2253 h 402475"/>
                <a:gd name="connsiteX20" fmla="*/ 391713 w 1322420"/>
                <a:gd name="connsiteY20" fmla="*/ 28858 h 402475"/>
                <a:gd name="connsiteX21" fmla="*/ 343050 w 1322420"/>
                <a:gd name="connsiteY21" fmla="*/ 113169 h 402475"/>
                <a:gd name="connsiteX22" fmla="*/ 290781 w 1322420"/>
                <a:gd name="connsiteY22" fmla="*/ 22429 h 402475"/>
                <a:gd name="connsiteX23" fmla="*/ 279177 w 1322420"/>
                <a:gd name="connsiteY23" fmla="*/ 2357 h 402475"/>
                <a:gd name="connsiteX24" fmla="*/ 232866 w 1322420"/>
                <a:gd name="connsiteY24" fmla="*/ 2357 h 402475"/>
                <a:gd name="connsiteX25" fmla="*/ 222778 w 1322420"/>
                <a:gd name="connsiteY25" fmla="*/ 19920 h 402475"/>
                <a:gd name="connsiteX26" fmla="*/ 2148 w 1322420"/>
                <a:gd name="connsiteY26" fmla="*/ 402062 h 402475"/>
                <a:gd name="connsiteX27" fmla="*/ 94718 w 1322420"/>
                <a:gd name="connsiteY27" fmla="*/ 402062 h 402475"/>
                <a:gd name="connsiteX28" fmla="*/ 255917 w 1322420"/>
                <a:gd name="connsiteY28" fmla="*/ 122943 h 402475"/>
                <a:gd name="connsiteX29" fmla="*/ 296583 w 1322420"/>
                <a:gd name="connsiteY29" fmla="*/ 193402 h 402475"/>
                <a:gd name="connsiteX30" fmla="*/ 176363 w 1322420"/>
                <a:gd name="connsiteY30" fmla="*/ 402115 h 402475"/>
                <a:gd name="connsiteX31" fmla="*/ 268932 w 1322420"/>
                <a:gd name="connsiteY31" fmla="*/ 402115 h 402475"/>
                <a:gd name="connsiteX32" fmla="*/ 343155 w 1322420"/>
                <a:gd name="connsiteY32" fmla="*/ 273532 h 402475"/>
                <a:gd name="connsiteX33" fmla="*/ 453391 w 1322420"/>
                <a:gd name="connsiteY33" fmla="*/ 82591 h 402475"/>
                <a:gd name="connsiteX34" fmla="*/ 546745 w 1322420"/>
                <a:gd name="connsiteY34" fmla="*/ 82591 h 402475"/>
                <a:gd name="connsiteX35" fmla="*/ 608109 w 1322420"/>
                <a:gd name="connsiteY35" fmla="*/ 143955 h 402475"/>
                <a:gd name="connsiteX36" fmla="*/ 546745 w 1322420"/>
                <a:gd name="connsiteY36" fmla="*/ 205320 h 402475"/>
                <a:gd name="connsiteX37" fmla="*/ 477070 w 1322420"/>
                <a:gd name="connsiteY37" fmla="*/ 205320 h 402475"/>
                <a:gd name="connsiteX38" fmla="*/ 492750 w 1322420"/>
                <a:gd name="connsiteY38" fmla="*/ 232291 h 402475"/>
                <a:gd name="connsiteX39" fmla="*/ 591540 w 1322420"/>
                <a:gd name="connsiteY39" fmla="*/ 402115 h 402475"/>
                <a:gd name="connsiteX40" fmla="*/ 684737 w 1322420"/>
                <a:gd name="connsiteY40" fmla="*/ 402115 h 402475"/>
                <a:gd name="connsiteX41" fmla="*/ 805584 w 1322420"/>
                <a:gd name="connsiteY41" fmla="*/ 193036 h 402475"/>
                <a:gd name="connsiteX42" fmla="*/ 805845 w 1322420"/>
                <a:gd name="connsiteY42" fmla="*/ 193455 h 402475"/>
                <a:gd name="connsiteX43" fmla="*/ 846197 w 1322420"/>
                <a:gd name="connsiteY43" fmla="*/ 122943 h 402475"/>
                <a:gd name="connsiteX44" fmla="*/ 886759 w 1322420"/>
                <a:gd name="connsiteY44" fmla="*/ 193246 h 402475"/>
                <a:gd name="connsiteX45" fmla="*/ 887125 w 1322420"/>
                <a:gd name="connsiteY45" fmla="*/ 192671 h 402475"/>
                <a:gd name="connsiteX46" fmla="*/ 1007867 w 1322420"/>
                <a:gd name="connsiteY46" fmla="*/ 401749 h 402475"/>
                <a:gd name="connsiteX47" fmla="*/ 1100437 w 1322420"/>
                <a:gd name="connsiteY47" fmla="*/ 401749 h 402475"/>
                <a:gd name="connsiteX48" fmla="*/ 1002222 w 1322420"/>
                <a:gd name="connsiteY48" fmla="*/ 231402 h 402475"/>
                <a:gd name="connsiteX49" fmla="*/ 1007449 w 1322420"/>
                <a:gd name="connsiteY49" fmla="*/ 222621 h 402475"/>
                <a:gd name="connsiteX50" fmla="*/ 1053760 w 1322420"/>
                <a:gd name="connsiteY50" fmla="*/ 142492 h 402475"/>
                <a:gd name="connsiteX51" fmla="*/ 1088363 w 1322420"/>
                <a:gd name="connsiteY51" fmla="*/ 82591 h 402475"/>
                <a:gd name="connsiteX52" fmla="*/ 1181716 w 1322420"/>
                <a:gd name="connsiteY52" fmla="*/ 82591 h 402475"/>
                <a:gd name="connsiteX53" fmla="*/ 1241617 w 1322420"/>
                <a:gd name="connsiteY53" fmla="*/ 142492 h 402475"/>
                <a:gd name="connsiteX54" fmla="*/ 1181716 w 1322420"/>
                <a:gd name="connsiteY54" fmla="*/ 202393 h 402475"/>
                <a:gd name="connsiteX55" fmla="*/ 1100437 w 1322420"/>
                <a:gd name="connsiteY55" fmla="*/ 202393 h 402475"/>
                <a:gd name="connsiteX56" fmla="*/ 1053394 w 1322420"/>
                <a:gd name="connsiteY56" fmla="*/ 281895 h 402475"/>
                <a:gd name="connsiteX57" fmla="*/ 1053812 w 1322420"/>
                <a:gd name="connsiteY57" fmla="*/ 282574 h 402475"/>
                <a:gd name="connsiteX58" fmla="*/ 1181507 w 1322420"/>
                <a:gd name="connsiteY58" fmla="*/ 282574 h 402475"/>
                <a:gd name="connsiteX59" fmla="*/ 1281499 w 1322420"/>
                <a:gd name="connsiteY59" fmla="*/ 241020 h 402475"/>
                <a:gd name="connsiteX60" fmla="*/ 1317617 w 1322420"/>
                <a:gd name="connsiteY60" fmla="*/ 177983 h 402475"/>
                <a:gd name="connsiteX61" fmla="*/ 1319028 w 1322420"/>
                <a:gd name="connsiteY61" fmla="*/ 112907 h 40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322420" h="402475">
                  <a:moveTo>
                    <a:pt x="1318819" y="112907"/>
                  </a:moveTo>
                  <a:cubicBezTo>
                    <a:pt x="1318793" y="112698"/>
                    <a:pt x="1318793" y="112489"/>
                    <a:pt x="1318819" y="112280"/>
                  </a:cubicBezTo>
                  <a:lnTo>
                    <a:pt x="1318192" y="109510"/>
                  </a:lnTo>
                  <a:cubicBezTo>
                    <a:pt x="1312228" y="84724"/>
                    <a:pt x="1299573" y="62049"/>
                    <a:pt x="1281603" y="43964"/>
                  </a:cubicBezTo>
                  <a:cubicBezTo>
                    <a:pt x="1255165" y="17270"/>
                    <a:pt x="1219178" y="2221"/>
                    <a:pt x="1181611" y="2148"/>
                  </a:cubicBezTo>
                  <a:lnTo>
                    <a:pt x="1041633" y="2148"/>
                  </a:lnTo>
                  <a:lnTo>
                    <a:pt x="1026318" y="28858"/>
                  </a:lnTo>
                  <a:lnTo>
                    <a:pt x="977655" y="113169"/>
                  </a:lnTo>
                  <a:lnTo>
                    <a:pt x="955702" y="151169"/>
                  </a:lnTo>
                  <a:lnTo>
                    <a:pt x="879807" y="19815"/>
                  </a:lnTo>
                  <a:lnTo>
                    <a:pt x="869667" y="2253"/>
                  </a:lnTo>
                  <a:lnTo>
                    <a:pt x="823408" y="2253"/>
                  </a:lnTo>
                  <a:lnTo>
                    <a:pt x="823408" y="2253"/>
                  </a:lnTo>
                  <a:lnTo>
                    <a:pt x="822938" y="2253"/>
                  </a:lnTo>
                  <a:lnTo>
                    <a:pt x="812797" y="19815"/>
                  </a:lnTo>
                  <a:lnTo>
                    <a:pt x="638060" y="322456"/>
                  </a:lnTo>
                  <a:lnTo>
                    <a:pt x="608266" y="271232"/>
                  </a:lnTo>
                  <a:cubicBezTo>
                    <a:pt x="678647" y="237204"/>
                    <a:pt x="708117" y="152564"/>
                    <a:pt x="674089" y="82188"/>
                  </a:cubicBezTo>
                  <a:cubicBezTo>
                    <a:pt x="650469" y="33337"/>
                    <a:pt x="601006" y="2289"/>
                    <a:pt x="546745" y="2253"/>
                  </a:cubicBezTo>
                  <a:lnTo>
                    <a:pt x="407028" y="2253"/>
                  </a:lnTo>
                  <a:lnTo>
                    <a:pt x="391713" y="28858"/>
                  </a:lnTo>
                  <a:lnTo>
                    <a:pt x="343050" y="113169"/>
                  </a:lnTo>
                  <a:lnTo>
                    <a:pt x="290781" y="22429"/>
                  </a:lnTo>
                  <a:lnTo>
                    <a:pt x="279177" y="2357"/>
                  </a:lnTo>
                  <a:lnTo>
                    <a:pt x="232866" y="2357"/>
                  </a:lnTo>
                  <a:lnTo>
                    <a:pt x="222778" y="19920"/>
                  </a:lnTo>
                  <a:lnTo>
                    <a:pt x="2148" y="402062"/>
                  </a:lnTo>
                  <a:lnTo>
                    <a:pt x="94718" y="402062"/>
                  </a:lnTo>
                  <a:lnTo>
                    <a:pt x="255917" y="122943"/>
                  </a:lnTo>
                  <a:lnTo>
                    <a:pt x="296583" y="193402"/>
                  </a:lnTo>
                  <a:lnTo>
                    <a:pt x="176363" y="402115"/>
                  </a:lnTo>
                  <a:lnTo>
                    <a:pt x="268932" y="402115"/>
                  </a:lnTo>
                  <a:lnTo>
                    <a:pt x="343155" y="273532"/>
                  </a:lnTo>
                  <a:lnTo>
                    <a:pt x="453391" y="82591"/>
                  </a:lnTo>
                  <a:lnTo>
                    <a:pt x="546745" y="82591"/>
                  </a:lnTo>
                  <a:cubicBezTo>
                    <a:pt x="580637" y="82591"/>
                    <a:pt x="608109" y="110064"/>
                    <a:pt x="608109" y="143955"/>
                  </a:cubicBezTo>
                  <a:cubicBezTo>
                    <a:pt x="608109" y="177847"/>
                    <a:pt x="580637" y="205320"/>
                    <a:pt x="546745" y="205320"/>
                  </a:cubicBezTo>
                  <a:lnTo>
                    <a:pt x="477070" y="205320"/>
                  </a:lnTo>
                  <a:lnTo>
                    <a:pt x="492750" y="232291"/>
                  </a:lnTo>
                  <a:lnTo>
                    <a:pt x="591540" y="402115"/>
                  </a:lnTo>
                  <a:lnTo>
                    <a:pt x="684737" y="402115"/>
                  </a:lnTo>
                  <a:lnTo>
                    <a:pt x="805584" y="193036"/>
                  </a:lnTo>
                  <a:lnTo>
                    <a:pt x="805845" y="193455"/>
                  </a:lnTo>
                  <a:lnTo>
                    <a:pt x="846197" y="122943"/>
                  </a:lnTo>
                  <a:lnTo>
                    <a:pt x="886759" y="193246"/>
                  </a:lnTo>
                  <a:lnTo>
                    <a:pt x="887125" y="192671"/>
                  </a:lnTo>
                  <a:lnTo>
                    <a:pt x="1007867" y="401749"/>
                  </a:lnTo>
                  <a:lnTo>
                    <a:pt x="1100437" y="401749"/>
                  </a:lnTo>
                  <a:lnTo>
                    <a:pt x="1002222" y="231402"/>
                  </a:lnTo>
                  <a:lnTo>
                    <a:pt x="1007449" y="222621"/>
                  </a:lnTo>
                  <a:lnTo>
                    <a:pt x="1053760" y="142492"/>
                  </a:lnTo>
                  <a:lnTo>
                    <a:pt x="1088363" y="82591"/>
                  </a:lnTo>
                  <a:lnTo>
                    <a:pt x="1181716" y="82591"/>
                  </a:lnTo>
                  <a:cubicBezTo>
                    <a:pt x="1214797" y="82591"/>
                    <a:pt x="1241617" y="109410"/>
                    <a:pt x="1241617" y="142492"/>
                  </a:cubicBezTo>
                  <a:cubicBezTo>
                    <a:pt x="1241617" y="175573"/>
                    <a:pt x="1214797" y="202393"/>
                    <a:pt x="1181716" y="202393"/>
                  </a:cubicBezTo>
                  <a:lnTo>
                    <a:pt x="1100437" y="202393"/>
                  </a:lnTo>
                  <a:lnTo>
                    <a:pt x="1053394" y="281895"/>
                  </a:lnTo>
                  <a:lnTo>
                    <a:pt x="1053812" y="282574"/>
                  </a:lnTo>
                  <a:lnTo>
                    <a:pt x="1181507" y="282574"/>
                  </a:lnTo>
                  <a:cubicBezTo>
                    <a:pt x="1219036" y="282569"/>
                    <a:pt x="1255019" y="267615"/>
                    <a:pt x="1281499" y="241020"/>
                  </a:cubicBezTo>
                  <a:cubicBezTo>
                    <a:pt x="1298910" y="223578"/>
                    <a:pt x="1311376" y="201823"/>
                    <a:pt x="1317617" y="177983"/>
                  </a:cubicBezTo>
                  <a:cubicBezTo>
                    <a:pt x="1322833" y="156657"/>
                    <a:pt x="1323314" y="134442"/>
                    <a:pt x="1319028" y="112907"/>
                  </a:cubicBezTo>
                </a:path>
              </a:pathLst>
            </a:custGeom>
            <a:grpFill/>
            <a:ln w="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</p:grpSp>
      <p:cxnSp>
        <p:nvCxnSpPr>
          <p:cNvPr id="146" name="Düz Bağlayıcı 145">
            <a:extLst>
              <a:ext uri="{FF2B5EF4-FFF2-40B4-BE49-F238E27FC236}">
                <a16:creationId xmlns:a16="http://schemas.microsoft.com/office/drawing/2014/main" id="{6399B989-A2B9-8F52-E85B-8F3B0011250E}"/>
              </a:ext>
            </a:extLst>
          </p:cNvPr>
          <p:cNvCxnSpPr>
            <a:cxnSpLocks/>
          </p:cNvCxnSpPr>
          <p:nvPr/>
        </p:nvCxnSpPr>
        <p:spPr>
          <a:xfrm>
            <a:off x="9279731" y="2366748"/>
            <a:ext cx="0" cy="7032263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sim 7">
            <a:extLst>
              <a:ext uri="{FF2B5EF4-FFF2-40B4-BE49-F238E27FC236}">
                <a16:creationId xmlns:a16="http://schemas.microsoft.com/office/drawing/2014/main" id="{6F6A10F8-4547-438C-9939-6D60F03A22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7525" y="6045543"/>
            <a:ext cx="4779713" cy="35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98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Dikdörtgen 2"/>
          <p:cNvSpPr/>
          <p:nvPr/>
        </p:nvSpPr>
        <p:spPr>
          <a:xfrm>
            <a:off x="0" y="174472"/>
            <a:ext cx="15483740" cy="5815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000" tIns="68500" rIns="137000" bIns="6850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RİSK AZALTMA PLANLARI – İRAP NEDİR?</a:t>
            </a:r>
          </a:p>
        </p:txBody>
      </p:sp>
      <p:pic>
        <p:nvPicPr>
          <p:cNvPr id="328" name="Resim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10764628" y="1062572"/>
            <a:ext cx="2519156" cy="139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9" name="Google Shape;875;p133"/>
          <p:cNvSpPr/>
          <p:nvPr/>
        </p:nvSpPr>
        <p:spPr>
          <a:xfrm rot="10800000" flipV="1">
            <a:off x="10769560" y="8633192"/>
            <a:ext cx="4314404" cy="829672"/>
          </a:xfrm>
          <a:prstGeom prst="rect">
            <a:avLst/>
          </a:prstGeom>
          <a:noFill/>
          <a:ln w="28575">
            <a:solidFill>
              <a:srgbClr val="475577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137000" tIns="68500" rIns="137000" bIns="68500" anchor="b">
            <a:noAutofit/>
          </a:bodyPr>
          <a:lstStyle/>
          <a:p>
            <a:pPr algn="ctr" defTabSz="1391900">
              <a:tabLst>
                <a:tab pos="0" algn="l"/>
              </a:tabLst>
            </a:pPr>
            <a:r>
              <a:rPr lang="tr-TR" sz="1674" spc="-2">
                <a:solidFill>
                  <a:srgbClr val="000000"/>
                </a:solidFill>
                <a:latin typeface="Arial"/>
                <a:ea typeface="Arial"/>
              </a:rPr>
              <a:t>KASTAMONU(Merkez/Huzurkent)</a:t>
            </a:r>
            <a:endParaRPr lang="tr-TR" sz="1674" spc="-2">
              <a:solidFill>
                <a:srgbClr val="000000"/>
              </a:solidFill>
              <a:latin typeface="Calibri"/>
            </a:endParaRPr>
          </a:p>
          <a:p>
            <a:pPr algn="ctr" defTabSz="1391900">
              <a:tabLst>
                <a:tab pos="0" algn="l"/>
              </a:tabLst>
            </a:pPr>
            <a:r>
              <a:rPr lang="tr-TR" sz="1370" b="1" spc="-2">
                <a:solidFill>
                  <a:srgbClr val="FF0000"/>
                </a:solidFill>
                <a:latin typeface="Arial"/>
                <a:ea typeface="Arial"/>
              </a:rPr>
              <a:t> KIRMIZI EYLEM</a:t>
            </a:r>
            <a:endParaRPr lang="tr-TR" sz="1370" spc="-2">
              <a:solidFill>
                <a:srgbClr val="000000"/>
              </a:solidFill>
              <a:latin typeface="Calibri"/>
            </a:endParaRPr>
          </a:p>
          <a:p>
            <a:pPr algn="ctr" defTabSz="1391900">
              <a:tabLst>
                <a:tab pos="0" algn="l"/>
              </a:tabLst>
            </a:pPr>
            <a:r>
              <a:rPr lang="tr-TR" sz="1370" spc="-2">
                <a:solidFill>
                  <a:srgbClr val="000000"/>
                </a:solidFill>
                <a:latin typeface="Arial"/>
                <a:ea typeface="Arial"/>
              </a:rPr>
              <a:t>Eylem No : 37-A1-H4-E30</a:t>
            </a:r>
            <a:endParaRPr lang="tr-TR" sz="1370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Google Shape;875;p133"/>
          <p:cNvSpPr/>
          <p:nvPr/>
        </p:nvSpPr>
        <p:spPr>
          <a:xfrm rot="10800000" flipV="1">
            <a:off x="2381872" y="8622780"/>
            <a:ext cx="4314404" cy="836796"/>
          </a:xfrm>
          <a:prstGeom prst="rect">
            <a:avLst/>
          </a:prstGeom>
          <a:noFill/>
          <a:ln w="28575">
            <a:solidFill>
              <a:srgbClr val="47557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137000" tIns="68500" rIns="137000" bIns="68500" anchor="b">
            <a:noAutofit/>
          </a:bodyPr>
          <a:lstStyle/>
          <a:p>
            <a:pPr algn="ctr" defTabSz="1391900">
              <a:tabLst>
                <a:tab pos="0" algn="l"/>
              </a:tabLst>
            </a:pPr>
            <a:r>
              <a:rPr lang="tr-TR" sz="1674" spc="-2">
                <a:solidFill>
                  <a:srgbClr val="000000"/>
                </a:solidFill>
                <a:latin typeface="Arial"/>
                <a:ea typeface="Arial"/>
              </a:rPr>
              <a:t>KAHRAMANMARAŞ (Yolderesi/Türkoğlu)</a:t>
            </a:r>
            <a:endParaRPr lang="tr-TR" sz="1674" spc="-2">
              <a:solidFill>
                <a:srgbClr val="000000"/>
              </a:solidFill>
              <a:latin typeface="Calibri"/>
            </a:endParaRPr>
          </a:p>
          <a:p>
            <a:pPr algn="ctr" defTabSz="1391900">
              <a:tabLst>
                <a:tab pos="0" algn="l"/>
              </a:tabLst>
            </a:pPr>
            <a:r>
              <a:rPr lang="tr-TR" sz="1598" b="1" spc="-2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tr-TR" sz="1370" b="1" spc="-2">
                <a:solidFill>
                  <a:srgbClr val="FF0000"/>
                </a:solidFill>
                <a:latin typeface="Arial"/>
                <a:ea typeface="Arial"/>
              </a:rPr>
              <a:t>KIRMIZI EYLEM</a:t>
            </a:r>
            <a:endParaRPr lang="tr-TR" sz="1370" spc="-2">
              <a:solidFill>
                <a:srgbClr val="000000"/>
              </a:solidFill>
              <a:latin typeface="Calibri"/>
            </a:endParaRPr>
          </a:p>
          <a:p>
            <a:pPr algn="ctr" defTabSz="1391900">
              <a:tabLst>
                <a:tab pos="0" algn="l"/>
              </a:tabLst>
            </a:pPr>
            <a:r>
              <a:rPr lang="tr-TR" sz="1370" spc="-2">
                <a:solidFill>
                  <a:srgbClr val="000000"/>
                </a:solidFill>
                <a:latin typeface="Arial"/>
                <a:ea typeface="Arial"/>
              </a:rPr>
              <a:t>Eylem No : 46-A1-H2-E11</a:t>
            </a:r>
            <a:endParaRPr lang="tr-TR" sz="1370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1" name="Dikdörtgen 27"/>
          <p:cNvSpPr/>
          <p:nvPr/>
        </p:nvSpPr>
        <p:spPr>
          <a:xfrm>
            <a:off x="128496" y="5207096"/>
            <a:ext cx="18300460" cy="70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37000" tIns="35072" rIns="137000" bIns="35072" anchor="ctr">
            <a:noAutofit/>
          </a:bodyPr>
          <a:lstStyle/>
          <a:p>
            <a:pPr algn="ctr" defTabSz="1391900">
              <a:tabLst>
                <a:tab pos="0" algn="l"/>
              </a:tabLst>
            </a:pPr>
            <a:endParaRPr lang="tr-TR" sz="1827" spc="-2">
              <a:solidFill>
                <a:srgbClr val="FFFFFF"/>
              </a:solidFill>
              <a:latin typeface="Verdana"/>
              <a:ea typeface="Verdana"/>
            </a:endParaRPr>
          </a:p>
        </p:txBody>
      </p:sp>
      <p:pic>
        <p:nvPicPr>
          <p:cNvPr id="332" name="Resim 5"/>
          <p:cNvPicPr/>
          <p:nvPr/>
        </p:nvPicPr>
        <p:blipFill>
          <a:blip r:embed="rId4"/>
          <a:stretch/>
        </p:blipFill>
        <p:spPr>
          <a:xfrm>
            <a:off x="1865656" y="5333684"/>
            <a:ext cx="2670952" cy="3216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3" name="Resim 7"/>
          <p:cNvPicPr/>
          <p:nvPr/>
        </p:nvPicPr>
        <p:blipFill>
          <a:blip r:embed="rId5"/>
          <a:stretch/>
        </p:blipFill>
        <p:spPr>
          <a:xfrm>
            <a:off x="4538252" y="5333684"/>
            <a:ext cx="2423804" cy="323210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4" name="Resim 24"/>
          <p:cNvPicPr/>
          <p:nvPr/>
        </p:nvPicPr>
        <p:blipFill>
          <a:blip r:embed="rId6"/>
          <a:stretch/>
        </p:blipFill>
        <p:spPr>
          <a:xfrm>
            <a:off x="12925940" y="5355056"/>
            <a:ext cx="2423804" cy="323210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5" name="Resim 25"/>
          <p:cNvPicPr/>
          <p:nvPr/>
        </p:nvPicPr>
        <p:blipFill>
          <a:blip r:embed="rId7"/>
          <a:stretch/>
        </p:blipFill>
        <p:spPr>
          <a:xfrm>
            <a:off x="10384864" y="5333684"/>
            <a:ext cx="2423804" cy="32030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6" name="Dikdörtgen 4"/>
          <p:cNvSpPr/>
          <p:nvPr/>
        </p:nvSpPr>
        <p:spPr>
          <a:xfrm>
            <a:off x="6690609" y="2848504"/>
            <a:ext cx="4908265" cy="2106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37000" tIns="68500" rIns="137000" bIns="6850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391900">
              <a:tabLst>
                <a:tab pos="0" algn="l"/>
              </a:tabLst>
            </a:pPr>
            <a:r>
              <a:rPr lang="tr-TR" sz="5480" b="1" spc="-2" dirty="0">
                <a:solidFill>
                  <a:srgbClr val="4A597C"/>
                </a:solidFill>
                <a:latin typeface="Calibri"/>
              </a:rPr>
              <a:t>TOPLAM</a:t>
            </a:r>
            <a:r>
              <a:rPr lang="tr-TR" sz="5480" b="1" spc="-2" dirty="0">
                <a:solidFill>
                  <a:srgbClr val="000000"/>
                </a:solidFill>
                <a:latin typeface="Calibri"/>
              </a:rPr>
              <a:t> EYLEM</a:t>
            </a:r>
            <a:endParaRPr lang="tr-TR" sz="5480" spc="-2" dirty="0">
              <a:solidFill>
                <a:srgbClr val="000000"/>
              </a:solidFill>
              <a:latin typeface="Calibri"/>
            </a:endParaRPr>
          </a:p>
          <a:p>
            <a:pPr algn="ctr" defTabSz="1391900">
              <a:tabLst>
                <a:tab pos="0" algn="l"/>
              </a:tabLst>
            </a:pPr>
            <a:r>
              <a:rPr lang="tr-TR" sz="7307" b="1" spc="-2" dirty="0">
                <a:solidFill>
                  <a:srgbClr val="4A597C"/>
                </a:solidFill>
                <a:latin typeface="Calibri"/>
              </a:rPr>
              <a:t>16.657</a:t>
            </a:r>
            <a:endParaRPr lang="tr-TR" sz="7307" spc="-2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7" name="Dikdörtgen 47"/>
          <p:cNvSpPr/>
          <p:nvPr/>
        </p:nvSpPr>
        <p:spPr>
          <a:xfrm>
            <a:off x="12636080" y="2862204"/>
            <a:ext cx="4846452" cy="2106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37000" tIns="68500" rIns="137000" bIns="6850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391900">
              <a:tabLst>
                <a:tab pos="0" algn="l"/>
              </a:tabLst>
            </a:pPr>
            <a:r>
              <a:rPr lang="tr-TR" sz="5480" b="1" spc="-2" dirty="0">
                <a:solidFill>
                  <a:srgbClr val="FF0000"/>
                </a:solidFill>
                <a:latin typeface="Calibri"/>
              </a:rPr>
              <a:t>KIRMIZI</a:t>
            </a:r>
            <a:r>
              <a:rPr lang="tr-TR" sz="5480" b="1" spc="-2" dirty="0">
                <a:solidFill>
                  <a:srgbClr val="000000"/>
                </a:solidFill>
                <a:latin typeface="Calibri"/>
              </a:rPr>
              <a:t> EYLEM </a:t>
            </a:r>
            <a:endParaRPr lang="tr-TR" sz="5480" spc="-2" dirty="0">
              <a:solidFill>
                <a:srgbClr val="000000"/>
              </a:solidFill>
              <a:latin typeface="Calibri"/>
            </a:endParaRPr>
          </a:p>
          <a:p>
            <a:pPr algn="ctr" defTabSz="1391900">
              <a:tabLst>
                <a:tab pos="0" algn="l"/>
              </a:tabLst>
            </a:pPr>
            <a:r>
              <a:rPr lang="tr-TR" sz="7307" b="1" spc="-2" dirty="0">
                <a:solidFill>
                  <a:srgbClr val="FF0000"/>
                </a:solidFill>
                <a:latin typeface="Calibri"/>
              </a:rPr>
              <a:t>2.727</a:t>
            </a:r>
            <a:endParaRPr lang="tr-TR" sz="7307" spc="-2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502570319"/>
              </p:ext>
            </p:extLst>
          </p:nvPr>
        </p:nvGraphicFramePr>
        <p:xfrm>
          <a:off x="-227704" y="955164"/>
          <a:ext cx="6595180" cy="41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Dikdörtgen 13"/>
          <p:cNvSpPr/>
          <p:nvPr/>
        </p:nvSpPr>
        <p:spPr>
          <a:xfrm>
            <a:off x="530" y="259896"/>
            <a:ext cx="11686863" cy="5815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6995" tIns="68498" rIns="136995" bIns="68498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0" algn="l"/>
              </a:tabLst>
            </a:pP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İRAP EYLEMLERİ KURUM BAZLI GÖRÜNÜM</a:t>
            </a:r>
          </a:p>
        </p:txBody>
      </p:sp>
      <p:graphicFrame>
        <p:nvGraphicFramePr>
          <p:cNvPr id="5" name="Grafik 4">
            <a:extLst>
              <a:ext uri="{FF2B5EF4-FFF2-40B4-BE49-F238E27FC236}">
                <a16:creationId xmlns:a16="http://schemas.microsoft.com/office/drawing/2014/main" id="{EF4B898D-787F-420E-AECF-FCF1413C96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301981"/>
              </p:ext>
            </p:extLst>
          </p:nvPr>
        </p:nvGraphicFramePr>
        <p:xfrm>
          <a:off x="291139" y="1094489"/>
          <a:ext cx="17041389" cy="8534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847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EFDCA1CD-6AF3-4BB8-9985-548BA51F90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40018"/>
            <a:ext cx="18559462" cy="10479417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FDC11F52-5118-464D-A7FD-49AC0D5A014E}"/>
              </a:ext>
            </a:extLst>
          </p:cNvPr>
          <p:cNvSpPr/>
          <p:nvPr/>
        </p:nvSpPr>
        <p:spPr>
          <a:xfrm>
            <a:off x="815279" y="762000"/>
            <a:ext cx="16928904" cy="8915011"/>
          </a:xfrm>
          <a:prstGeom prst="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210"/>
          </a:p>
        </p:txBody>
      </p:sp>
      <p:grpSp>
        <p:nvGrpSpPr>
          <p:cNvPr id="12" name="Grup 11">
            <a:extLst>
              <a:ext uri="{FF2B5EF4-FFF2-40B4-BE49-F238E27FC236}">
                <a16:creationId xmlns:a16="http://schemas.microsoft.com/office/drawing/2014/main" id="{ADF9F830-6FA3-47F9-A5CE-D0D60AC7C657}"/>
              </a:ext>
            </a:extLst>
          </p:cNvPr>
          <p:cNvGrpSpPr/>
          <p:nvPr/>
        </p:nvGrpSpPr>
        <p:grpSpPr>
          <a:xfrm>
            <a:off x="13422204" y="6167469"/>
            <a:ext cx="7632393" cy="9313288"/>
            <a:chOff x="10709721" y="4965099"/>
            <a:chExt cx="6217681" cy="7587012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4DBC9801-43C5-4A80-B4C8-57827ADF8F00}"/>
                </a:ext>
              </a:extLst>
            </p:cNvPr>
            <p:cNvSpPr/>
            <p:nvPr/>
          </p:nvSpPr>
          <p:spPr>
            <a:xfrm rot="15093868">
              <a:off x="10709721" y="6334430"/>
              <a:ext cx="6217681" cy="6217681"/>
            </a:xfrm>
            <a:custGeom>
              <a:avLst/>
              <a:gdLst/>
              <a:ahLst/>
              <a:cxnLst/>
              <a:rect l="l" t="t" r="r" b="b"/>
              <a:pathLst>
                <a:path w="6217681" h="6217681">
                  <a:moveTo>
                    <a:pt x="0" y="0"/>
                  </a:moveTo>
                  <a:lnTo>
                    <a:pt x="6217681" y="0"/>
                  </a:lnTo>
                  <a:lnTo>
                    <a:pt x="6217681" y="6217682"/>
                  </a:lnTo>
                  <a:lnTo>
                    <a:pt x="0" y="621768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>
                <a:alphaModFix amt="8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FEDAD8EB-F240-4C3D-BC1C-522C9CFB0B06}"/>
                </a:ext>
              </a:extLst>
            </p:cNvPr>
            <p:cNvSpPr/>
            <p:nvPr/>
          </p:nvSpPr>
          <p:spPr>
            <a:xfrm rot="1809516">
              <a:off x="13416024" y="4965099"/>
              <a:ext cx="3236523" cy="3236523"/>
            </a:xfrm>
            <a:custGeom>
              <a:avLst/>
              <a:gdLst/>
              <a:ahLst/>
              <a:cxnLst/>
              <a:rect l="l" t="t" r="r" b="b"/>
              <a:pathLst>
                <a:path w="3236523" h="3236523">
                  <a:moveTo>
                    <a:pt x="0" y="0"/>
                  </a:moveTo>
                  <a:lnTo>
                    <a:pt x="3236523" y="0"/>
                  </a:lnTo>
                  <a:lnTo>
                    <a:pt x="3236523" y="3236524"/>
                  </a:lnTo>
                  <a:lnTo>
                    <a:pt x="0" y="3236524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>
                <a:alphaModFix amt="8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</p:grpSp>
      <p:grpSp>
        <p:nvGrpSpPr>
          <p:cNvPr id="11" name="Grup 10">
            <a:extLst>
              <a:ext uri="{FF2B5EF4-FFF2-40B4-BE49-F238E27FC236}">
                <a16:creationId xmlns:a16="http://schemas.microsoft.com/office/drawing/2014/main" id="{44D263F2-7119-48D3-8332-95C1E1AA1113}"/>
              </a:ext>
            </a:extLst>
          </p:cNvPr>
          <p:cNvGrpSpPr/>
          <p:nvPr/>
        </p:nvGrpSpPr>
        <p:grpSpPr>
          <a:xfrm>
            <a:off x="-2149420" y="-3003369"/>
            <a:ext cx="5514413" cy="7181440"/>
            <a:chOff x="-990333" y="-571746"/>
            <a:chExt cx="4492282" cy="5850315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8FCF9C5-334F-4CF8-B470-19DACAE9B4D0}"/>
                </a:ext>
              </a:extLst>
            </p:cNvPr>
            <p:cNvSpPr/>
            <p:nvPr/>
          </p:nvSpPr>
          <p:spPr>
            <a:xfrm rot="6886469">
              <a:off x="-990333" y="-571746"/>
              <a:ext cx="4492282" cy="4492282"/>
            </a:xfrm>
            <a:custGeom>
              <a:avLst/>
              <a:gdLst/>
              <a:ahLst/>
              <a:cxnLst/>
              <a:rect l="l" t="t" r="r" b="b"/>
              <a:pathLst>
                <a:path w="4492282" h="4492282">
                  <a:moveTo>
                    <a:pt x="0" y="0"/>
                  </a:moveTo>
                  <a:lnTo>
                    <a:pt x="4492282" y="0"/>
                  </a:lnTo>
                  <a:lnTo>
                    <a:pt x="4492282" y="4492282"/>
                  </a:lnTo>
                  <a:lnTo>
                    <a:pt x="0" y="449228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>
                <a:alphaModFix amt="8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0A728E2-8782-4913-8782-61416270F6AD}"/>
                </a:ext>
              </a:extLst>
            </p:cNvPr>
            <p:cNvSpPr/>
            <p:nvPr/>
          </p:nvSpPr>
          <p:spPr>
            <a:xfrm rot="14002503">
              <a:off x="-345041" y="3127169"/>
              <a:ext cx="2151400" cy="2151400"/>
            </a:xfrm>
            <a:custGeom>
              <a:avLst/>
              <a:gdLst/>
              <a:ahLst/>
              <a:cxnLst/>
              <a:rect l="l" t="t" r="r" b="b"/>
              <a:pathLst>
                <a:path w="2151400" h="2151400">
                  <a:moveTo>
                    <a:pt x="0" y="0"/>
                  </a:moveTo>
                  <a:lnTo>
                    <a:pt x="2151400" y="0"/>
                  </a:lnTo>
                  <a:lnTo>
                    <a:pt x="2151400" y="2151400"/>
                  </a:lnTo>
                  <a:lnTo>
                    <a:pt x="0" y="21514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>
                <a:alphaModFix amt="8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</p:spPr>
        </p:sp>
      </p:grpSp>
      <p:pic>
        <p:nvPicPr>
          <p:cNvPr id="10" name="Resim 9">
            <a:extLst>
              <a:ext uri="{FF2B5EF4-FFF2-40B4-BE49-F238E27FC236}">
                <a16:creationId xmlns:a16="http://schemas.microsoft.com/office/drawing/2014/main" id="{B65157F4-DED8-4A15-9123-8643E34AAB1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910" y="982358"/>
            <a:ext cx="5239585" cy="2818099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B7E5620D-C062-453D-B3C6-913C611EB598}"/>
              </a:ext>
            </a:extLst>
          </p:cNvPr>
          <p:cNvSpPr txBox="1"/>
          <p:nvPr/>
        </p:nvSpPr>
        <p:spPr>
          <a:xfrm>
            <a:off x="896909" y="5336505"/>
            <a:ext cx="16727588" cy="84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9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Gotham" pitchFamily="50" charset="0"/>
              </a:rPr>
              <a:t>ARZ EDERİM</a:t>
            </a:r>
            <a:endParaRPr lang="tr-TR" sz="3928" b="1" dirty="0">
              <a:solidFill>
                <a:schemeClr val="bg1"/>
              </a:solidFill>
              <a:latin typeface="Gotham" pitchFamily="50" charset="0"/>
              <a:cs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16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1836</TotalTime>
  <Words>324</Words>
  <Application>Microsoft Office PowerPoint</Application>
  <PresentationFormat>Özel</PresentationFormat>
  <Paragraphs>76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5" baseType="lpstr">
      <vt:lpstr>Arial</vt:lpstr>
      <vt:lpstr>Bahnschrift</vt:lpstr>
      <vt:lpstr>Calibri</vt:lpstr>
      <vt:lpstr>Calibri Light</vt:lpstr>
      <vt:lpstr>Gotham</vt:lpstr>
      <vt:lpstr>PoetsenOne</vt:lpstr>
      <vt:lpstr>Verdana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Sefika KIRDEMİR</dc:creator>
  <cp:lastModifiedBy>Hakan BENLİ</cp:lastModifiedBy>
  <cp:revision>180</cp:revision>
  <dcterms:created xsi:type="dcterms:W3CDTF">2025-02-06T09:32:12Z</dcterms:created>
  <dcterms:modified xsi:type="dcterms:W3CDTF">2026-01-08T08:09:07Z</dcterms:modified>
</cp:coreProperties>
</file>