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6" r:id="rId2"/>
    <p:sldId id="257" r:id="rId3"/>
    <p:sldId id="258" r:id="rId4"/>
    <p:sldId id="278" r:id="rId5"/>
    <p:sldId id="260" r:id="rId6"/>
    <p:sldId id="261" r:id="rId7"/>
    <p:sldId id="259" r:id="rId8"/>
    <p:sldId id="275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  <p:sldId id="268" r:id="rId20"/>
    <p:sldId id="269" r:id="rId21"/>
    <p:sldId id="277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7E0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73DC-D61D-47FC-BC66-D992F038A900}" type="datetimeFigureOut">
              <a:rPr lang="tr-TR" smtClean="0"/>
              <a:pPr/>
              <a:t>05.12.2025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1E36-E7EF-4C7E-AE60-829D3CACAA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73DC-D61D-47FC-BC66-D992F038A900}" type="datetimeFigureOut">
              <a:rPr lang="tr-TR" smtClean="0"/>
              <a:pPr/>
              <a:t>05.12.2025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1E36-E7EF-4C7E-AE60-829D3CACAA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73DC-D61D-47FC-BC66-D992F038A900}" type="datetimeFigureOut">
              <a:rPr lang="tr-TR" smtClean="0"/>
              <a:pPr/>
              <a:t>05.12.2025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1E36-E7EF-4C7E-AE60-829D3CACAA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73DC-D61D-47FC-BC66-D992F038A900}" type="datetimeFigureOut">
              <a:rPr lang="tr-TR" smtClean="0"/>
              <a:pPr/>
              <a:t>05.12.2025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1E36-E7EF-4C7E-AE60-829D3CACAA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73DC-D61D-47FC-BC66-D992F038A900}" type="datetimeFigureOut">
              <a:rPr lang="tr-TR" smtClean="0"/>
              <a:pPr/>
              <a:t>05.12.2025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1E36-E7EF-4C7E-AE60-829D3CACAA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73DC-D61D-47FC-BC66-D992F038A900}" type="datetimeFigureOut">
              <a:rPr lang="tr-TR" smtClean="0"/>
              <a:pPr/>
              <a:t>05.12.2025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1E36-E7EF-4C7E-AE60-829D3CACAA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73DC-D61D-47FC-BC66-D992F038A900}" type="datetimeFigureOut">
              <a:rPr lang="tr-TR" smtClean="0"/>
              <a:pPr/>
              <a:t>05.12.2025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1E36-E7EF-4C7E-AE60-829D3CACAA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73DC-D61D-47FC-BC66-D992F038A900}" type="datetimeFigureOut">
              <a:rPr lang="tr-TR" smtClean="0"/>
              <a:pPr/>
              <a:t>05.12.2025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F71E36-E7EF-4C7E-AE60-829D3CACAA2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73DC-D61D-47FC-BC66-D992F038A900}" type="datetimeFigureOut">
              <a:rPr lang="tr-TR" smtClean="0"/>
              <a:pPr/>
              <a:t>05.12.2025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1E36-E7EF-4C7E-AE60-829D3CACAA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E73DC-D61D-47FC-BC66-D992F038A900}" type="datetimeFigureOut">
              <a:rPr lang="tr-TR" smtClean="0"/>
              <a:pPr/>
              <a:t>05.12.2025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3F71E36-E7EF-4C7E-AE60-829D3CACAA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F0E73DC-D61D-47FC-BC66-D992F038A900}" type="datetimeFigureOut">
              <a:rPr lang="tr-TR" smtClean="0"/>
              <a:pPr/>
              <a:t>05.12.2025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71E36-E7EF-4C7E-AE60-829D3CACAA2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F0E73DC-D61D-47FC-BC66-D992F038A900}" type="datetimeFigureOut">
              <a:rPr lang="tr-TR" smtClean="0"/>
              <a:pPr/>
              <a:t>05.12.2025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3F71E36-E7EF-4C7E-AE60-829D3CACAA2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hgulesır\Desktop\iklim-krizi-1024x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9144021" cy="4643446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285720" y="1643050"/>
            <a:ext cx="86020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İKLİM KRİZİ KARŞISINDA KENTLER, KURAKLIK VE SU YÖNETİMİ</a:t>
            </a:r>
          </a:p>
          <a:p>
            <a:pPr lvl="0"/>
            <a:endParaRPr lang="tr-TR" dirty="0">
              <a:latin typeface="Berlin Sans FB" pitchFamily="34" charset="0"/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071802" y="114298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İKLİM KRİZİ</a:t>
            </a:r>
          </a:p>
        </p:txBody>
      </p:sp>
      <p:pic>
        <p:nvPicPr>
          <p:cNvPr id="20486" name="Picture 6" descr="C:\Users\hgulesır\AppData\Local\Packages\Microsoft.Windows.Photos_8wekyb3d8bbwe\TempState\ShareServiceTempFolder\ss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5230" cy="857232"/>
          </a:xfrm>
          <a:prstGeom prst="rect">
            <a:avLst/>
          </a:prstGeom>
          <a:noFill/>
        </p:spPr>
      </p:pic>
      <p:pic>
        <p:nvPicPr>
          <p:cNvPr id="20488" name="Picture 8" descr="C:\Users\hgulesır\AppData\Local\Packages\Microsoft.Windows.Photos_8wekyb3d8bbwe\TempState\ShareServiceTempFolder\ddd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1321" y="0"/>
            <a:ext cx="2152680" cy="785794"/>
          </a:xfrm>
          <a:prstGeom prst="rect">
            <a:avLst/>
          </a:prstGeom>
          <a:noFill/>
        </p:spPr>
      </p:pic>
      <p:sp>
        <p:nvSpPr>
          <p:cNvPr id="21510" name="AutoShape 6" descr="Burdur Belediyesi Logo PNG Vector (AI)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12" name="AutoShape 8" descr="Burdur Belediyesi Logo PNG Vector (AI)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14" name="AutoShape 10" descr="Burdur Belediyesi Logo PNG Vector (AI)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16" name="AutoShape 12" descr="Burdur Belediyesi Logo PNG Vector (AI)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18" name="AutoShape 14" descr="Burdur Belediyesi Logo PNG Vector (AI) Free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20" name="AutoShape 16" descr="Burdur Belediyesi Logo PNG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524" name="Picture 20" descr="Haberler – T.C. Burdur Belediyes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142852"/>
            <a:ext cx="845976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400816" cy="1143000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SUSAMLIK TESİSLERİ-2024 YILI</a:t>
            </a:r>
          </a:p>
        </p:txBody>
      </p:sp>
      <p:pic>
        <p:nvPicPr>
          <p:cNvPr id="1028" name="Picture 4" descr="D:\Birim İçi Paylaşım\Hale Açar\Kuru Peyzaj Uygulamaları\Susamlık Tepesi\IMG-20240731-WA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7817790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357290" y="500042"/>
            <a:ext cx="6858048" cy="714380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ŞEHİT HAVA PİLOT TEĞMEN AYFER GÖK KAVŞAĞI-2024 YILI</a:t>
            </a:r>
            <a:r>
              <a:rPr lang="tr-TR" sz="20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tr-TR" sz="2000" dirty="0">
                <a:solidFill>
                  <a:schemeClr val="bg2">
                    <a:lumMod val="25000"/>
                  </a:schemeClr>
                </a:solidFill>
              </a:rPr>
            </a:br>
            <a:endParaRPr lang="tr-TR" sz="2000" dirty="0"/>
          </a:p>
        </p:txBody>
      </p:sp>
      <p:pic>
        <p:nvPicPr>
          <p:cNvPr id="6" name="4 Resim" descr="WhatsApp Image 2023-07-04 at 12.00.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7643866" cy="492922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285984" y="357166"/>
            <a:ext cx="4929222" cy="857248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VALİLİK ÖNÜ-2024 YILI</a:t>
            </a:r>
          </a:p>
        </p:txBody>
      </p:sp>
      <p:pic>
        <p:nvPicPr>
          <p:cNvPr id="1026" name="Picture 2" descr="D:\Birim İçi Paylaşım\Hale Açar\Kuru Peyzaj Uygulamaları\Valilik Önü\WhatsApp Image 2025-12-03 at 15.41.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6500858" cy="48756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643734" cy="1000132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112 ACİL MERKEZİ ÖNÜ KAVŞAK-2025 YILI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28662" y="1214422"/>
            <a:ext cx="7358114" cy="453032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85918" y="285728"/>
            <a:ext cx="6286544" cy="857248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GAZİ ATATÜRK SPOR SALONU-2025 YILI</a:t>
            </a:r>
          </a:p>
        </p:txBody>
      </p:sp>
      <p:pic>
        <p:nvPicPr>
          <p:cNvPr id="28674" name="Picture 2" descr="D:\Birim İçi Paylaşım\Hale Açar\Kuru Peyzaj Uygulamaları\Gazi Atatürk Kapalı Spor Salonu\WhatsApp Image 2025-12-03 at 15.25.40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929486" cy="493886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071538" y="142852"/>
            <a:ext cx="6758006" cy="939784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HATİPHOCA CADDESİ VE KAVŞAĞI-2025 YILI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0034" y="1142984"/>
            <a:ext cx="3888432" cy="41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72000" y="1142984"/>
            <a:ext cx="3714776" cy="411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285852" y="214290"/>
            <a:ext cx="6758006" cy="114300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HATİPHOCA CADDESİ VE KAVŞAĞI-2025 YILI</a:t>
            </a:r>
            <a:endParaRPr lang="tr-T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5720" y="1285860"/>
            <a:ext cx="4214842" cy="4727017"/>
          </a:xfrm>
          <a:prstGeom prst="rect">
            <a:avLst/>
          </a:prstGeom>
          <a:noFill/>
        </p:spPr>
      </p:pic>
      <p:pic>
        <p:nvPicPr>
          <p:cNvPr id="4098" name="Picture 2" descr="C:\Users\hgulesır\Downloads\WhatsApp Image 2025-12-05 at 11.07.16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14340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67600" cy="917596"/>
          </a:xfrm>
        </p:spPr>
        <p:txBody>
          <a:bodyPr>
            <a:normAutofit/>
          </a:bodyPr>
          <a:lstStyle/>
          <a:p>
            <a:r>
              <a:rPr lang="tr-TR" sz="3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KONFERANS VE SERGİ SALONU-2025 YILI</a:t>
            </a:r>
          </a:p>
        </p:txBody>
      </p:sp>
      <p:pic>
        <p:nvPicPr>
          <p:cNvPr id="3077" name="Picture 5" descr="C:\Users\hgulesır\Downloads\WhatsApp Image 2025-12-05 at 10.04.3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2984"/>
            <a:ext cx="3786214" cy="5214974"/>
          </a:xfrm>
          <a:prstGeom prst="rect">
            <a:avLst/>
          </a:prstGeom>
          <a:noFill/>
        </p:spPr>
      </p:pic>
      <p:pic>
        <p:nvPicPr>
          <p:cNvPr id="3078" name="Picture 6" descr="C:\Users\hgulesır\Downloads\WhatsApp Image 2025-12-05 at 10.04.3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929090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715040" cy="114300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VALİ KONAĞI KAVŞAĞI-2025 YILI</a:t>
            </a:r>
          </a:p>
        </p:txBody>
      </p:sp>
      <p:pic>
        <p:nvPicPr>
          <p:cNvPr id="31746" name="Picture 2" descr="D:\Birim İçi Paylaşım\Hale Açar\Kuru Peyzaj Uygulamaları\Vali Konağı Önü\WhatsApp Image 2025-12-03 at 15.28.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887099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000792" cy="114300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FAKİR BAYKURT KAVŞAĞI-2025 YILI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42910" y="1142984"/>
            <a:ext cx="4007028" cy="428628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95652" y="1142984"/>
            <a:ext cx="3836788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tr-TR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BURDUR BELEDİYESİ </a:t>
            </a:r>
            <a:br>
              <a:rPr lang="tr-TR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tr-TR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PARK VE BAHÇELER MÜDÜRLÜĞÜ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28596" y="1428736"/>
            <a:ext cx="8429684" cy="2286016"/>
          </a:xfrm>
        </p:spPr>
        <p:txBody>
          <a:bodyPr>
            <a:normAutofit fontScale="92500" lnSpcReduction="20000"/>
          </a:bodyPr>
          <a:lstStyle/>
          <a:p>
            <a:pPr lvl="0"/>
            <a:endParaRPr lang="tr-TR" dirty="0">
              <a:solidFill>
                <a:schemeClr val="accent1"/>
              </a:solidFill>
            </a:endParaRPr>
          </a:p>
          <a:p>
            <a:pPr lvl="0">
              <a:buNone/>
            </a:pPr>
            <a:r>
              <a:rPr lang="tr-TR" dirty="0">
                <a:solidFill>
                  <a:schemeClr val="accent1"/>
                </a:solidFill>
              </a:rPr>
              <a:t>	Müdürlüğümüz tarafından 2024 yılında başlatılan kuru peyzaj çalışmalarımız kapsamında toplam 12 adet kavşak ve refüjlerimiz de su tasarrufunu sağlamak amacı ile çalışmalarımız gerçekleştirilmiştir.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31748" name="Picture 4" descr="C:\Users\hgulesır\AppData\Local\Packages\Microsoft.Windows.Photos_8wekyb3d8bbwe\TempState\ShareServiceTempFolder\c248d5ec-9a2d-430e-bf76-e50ccbf1f1b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286257"/>
            <a:ext cx="4500562" cy="2571744"/>
          </a:xfrm>
          <a:prstGeom prst="rect">
            <a:avLst/>
          </a:prstGeom>
          <a:noFill/>
        </p:spPr>
      </p:pic>
      <p:pic>
        <p:nvPicPr>
          <p:cNvPr id="18434" name="Picture 2" descr="C:\Users\hgulesır\AppData\Local\Packages\Microsoft.Windows.Photos_8wekyb3d8bbwe\TempState\ShareServiceTempFolder\iklim-krizi-sonuclari-1024x53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4622974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215106" cy="857256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FAKİR BAYKURT KAVŞAĞI-2025 YILI</a:t>
            </a:r>
            <a:endParaRPr lang="tr-TR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D:\Birim İçi Paylaşım\Hale Açar\Kuru Peyzaj Uygulamaları\Fakir Baykurt Refüjü\WhatsApp Image 2025-12-03 at 15.26.13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500990" cy="414638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sp>
        <p:nvSpPr>
          <p:cNvPr id="4" name="3 Dikdörtgen"/>
          <p:cNvSpPr/>
          <p:nvPr/>
        </p:nvSpPr>
        <p:spPr>
          <a:xfrm>
            <a:off x="1714480" y="2143116"/>
            <a:ext cx="57864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TEŞEKKÜR EDERİM</a:t>
            </a:r>
          </a:p>
          <a:p>
            <a:pPr algn="ctr"/>
            <a:endParaRPr lang="tr-TR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Serdar KESKİN</a:t>
            </a:r>
          </a:p>
          <a:p>
            <a:pPr algn="ctr"/>
            <a:endParaRPr lang="tr-TR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r-TR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PARK ve BAHÇELER MÜDÜRÜ T.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tr-TR" sz="3600" dirty="0">
                <a:solidFill>
                  <a:schemeClr val="accent1">
                    <a:lumMod val="75000"/>
                  </a:schemeClr>
                </a:solidFill>
                <a:effectLst/>
              </a:rPr>
              <a:t>2024 Yılında Yapılan Kuru Peyzaj Alanlarımız 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marL="624078" indent="-514350">
              <a:lnSpc>
                <a:spcPct val="150000"/>
              </a:lnSpc>
              <a:buFont typeface="Wingdings 3"/>
              <a:buAutoNum type="arabicPeriod"/>
            </a:pPr>
            <a:endParaRPr lang="tr-TR" sz="1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624078" indent="-514350">
              <a:lnSpc>
                <a:spcPct val="150000"/>
              </a:lnSpc>
              <a:buFont typeface="Wingdings 3"/>
              <a:buAutoNum type="arabicPeriod"/>
            </a:pPr>
            <a:r>
              <a:rPr lang="tr-T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Göl Yolu Caddesi Kavşak (Fevzi Çakmak Mahallesi Göl Yolu Caddesi </a:t>
            </a:r>
          </a:p>
          <a:p>
            <a:pPr marL="624078" indent="-514350">
              <a:lnSpc>
                <a:spcPct val="150000"/>
              </a:lnSpc>
              <a:buFont typeface="Wingdings 3"/>
              <a:buAutoNum type="arabicPeriod"/>
            </a:pPr>
            <a:r>
              <a:rPr lang="tr-T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Katlı Otopark (Çeşmedamı Mahallesi </a:t>
            </a:r>
            <a:r>
              <a:rPr lang="tr-TR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Kayha</a:t>
            </a:r>
            <a:r>
              <a:rPr lang="tr-T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Sokak)</a:t>
            </a:r>
          </a:p>
          <a:p>
            <a:pPr marL="624078" indent="-514350">
              <a:lnSpc>
                <a:spcPct val="150000"/>
              </a:lnSpc>
              <a:buFont typeface="Wingdings 3"/>
              <a:buAutoNum type="arabicPeriod"/>
            </a:pPr>
            <a:r>
              <a:rPr lang="tr-T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Kredi Yurtlar Kurumu Kavşağı (Emek Mahallesi Yahya Kemal Caddesi)</a:t>
            </a:r>
          </a:p>
          <a:p>
            <a:pPr marL="624078" indent="-514350">
              <a:lnSpc>
                <a:spcPct val="150000"/>
              </a:lnSpc>
              <a:buFont typeface="Wingdings 3"/>
              <a:buAutoNum type="arabicPeriod"/>
            </a:pPr>
            <a:r>
              <a:rPr lang="tr-T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Susamlık Tesisleri (Değirmenler Mahallesi)</a:t>
            </a:r>
          </a:p>
          <a:p>
            <a:pPr marL="624078" indent="-514350">
              <a:lnSpc>
                <a:spcPct val="150000"/>
              </a:lnSpc>
              <a:buFont typeface="Wingdings 3"/>
              <a:buAutoNum type="arabicPeriod"/>
            </a:pPr>
            <a:r>
              <a:rPr lang="tr-T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Şehit Hava Pilot Teğmen Ayfer Gök Kavşağı (Bağlar Mahallesi Topraklık Caddesi)</a:t>
            </a:r>
          </a:p>
          <a:p>
            <a:pPr marL="624078" indent="-514350">
              <a:lnSpc>
                <a:spcPct val="150000"/>
              </a:lnSpc>
              <a:buFont typeface="Wingdings 3"/>
              <a:buAutoNum type="arabicPeriod"/>
            </a:pPr>
            <a:r>
              <a:rPr lang="tr-TR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Valilik Önü (Burç Mahallesi Gazi Caddesi</a:t>
            </a:r>
          </a:p>
          <a:p>
            <a:pPr marL="624078" lvl="0" indent="-514350">
              <a:buNone/>
            </a:pPr>
            <a:endParaRPr lang="tr-TR" sz="2000" dirty="0"/>
          </a:p>
          <a:p>
            <a:pPr marL="624078" lvl="0" indent="-514350">
              <a:buNone/>
            </a:pPr>
            <a:endParaRPr lang="tr-TR" sz="2000" dirty="0"/>
          </a:p>
          <a:p>
            <a:pPr marL="624078" lvl="0" indent="-514350">
              <a:buAutoNum type="arabicPeriod"/>
            </a:pPr>
            <a:endParaRPr lang="tr-TR" dirty="0"/>
          </a:p>
          <a:p>
            <a:pPr marL="624078" lvl="0" indent="-514350">
              <a:buAutoNum type="arabicPeriod"/>
            </a:pPr>
            <a:endParaRPr lang="tr-TR" dirty="0"/>
          </a:p>
          <a:p>
            <a:pPr marL="624078" lvl="0" indent="-514350">
              <a:buAutoNum type="arabicPeriod"/>
            </a:pPr>
            <a:endParaRPr lang="tr-TR" dirty="0"/>
          </a:p>
          <a:p>
            <a:pPr marL="624078" indent="-514350">
              <a:buFont typeface="+mj-lt"/>
              <a:buAutoNum type="arabicPeriod"/>
            </a:pPr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accent1">
                    <a:lumMod val="75000"/>
                  </a:schemeClr>
                </a:solidFill>
              </a:rPr>
              <a:t>2025 Yılında Yapılan Kuru Peyzaj Alanlarımız </a:t>
            </a:r>
            <a:endParaRPr lang="tr-TR" sz="32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285860"/>
            <a:ext cx="7467600" cy="4525963"/>
          </a:xfrm>
        </p:spPr>
        <p:txBody>
          <a:bodyPr>
            <a:normAutofit fontScale="25000" lnSpcReduction="20000"/>
          </a:bodyPr>
          <a:lstStyle/>
          <a:p>
            <a:pPr marL="624078" lvl="0" indent="-514350">
              <a:lnSpc>
                <a:spcPct val="150000"/>
              </a:lnSpc>
              <a:buAutoNum type="arabicPeriod"/>
            </a:pPr>
            <a:endParaRPr lang="tr-TR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624078" lvl="0" indent="-514350">
              <a:lnSpc>
                <a:spcPct val="150000"/>
              </a:lnSpc>
              <a:buAutoNum type="arabicPeriod"/>
            </a:pPr>
            <a:r>
              <a:rPr lang="tr-TR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112 Acil Çağrı Merkezi Önü Kavşak (Şeker Evleri Ofis Caddesi)</a:t>
            </a:r>
          </a:p>
          <a:p>
            <a:pPr marL="624078" lvl="0" indent="-514350">
              <a:lnSpc>
                <a:spcPct val="150000"/>
              </a:lnSpc>
              <a:buAutoNum type="arabicPeriod"/>
            </a:pPr>
            <a:r>
              <a:rPr lang="tr-TR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Fakir Baykurt Kavşağı (Bahçelievler Mahallesi Atatürk Caddesi)</a:t>
            </a:r>
          </a:p>
          <a:p>
            <a:pPr marL="624078" lvl="0" indent="-514350">
              <a:lnSpc>
                <a:spcPct val="150000"/>
              </a:lnSpc>
              <a:buAutoNum type="arabicPeriod"/>
            </a:pPr>
            <a:r>
              <a:rPr lang="tr-TR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Gazi Atatürk Spor Salonu ( Bozkurt Mahallesi Güleryüz Sokak) </a:t>
            </a:r>
          </a:p>
          <a:p>
            <a:pPr marL="624078" lvl="0" indent="-514350">
              <a:lnSpc>
                <a:spcPct val="150000"/>
              </a:lnSpc>
              <a:buAutoNum type="arabicPeriod"/>
            </a:pPr>
            <a:r>
              <a:rPr lang="tr-TR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Hatiphoca Caddesi ve Kavşağı ( Tepe Mahallesi </a:t>
            </a:r>
            <a:r>
              <a:rPr lang="tr-TR" sz="7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Hatiphoca</a:t>
            </a:r>
            <a:r>
              <a:rPr lang="tr-TR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Caddesi) </a:t>
            </a:r>
          </a:p>
          <a:p>
            <a:pPr marL="624078" lvl="0" indent="-514350">
              <a:lnSpc>
                <a:spcPct val="150000"/>
              </a:lnSpc>
              <a:buAutoNum type="arabicPeriod"/>
            </a:pPr>
            <a:r>
              <a:rPr lang="tr-TR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Konferans ve Sergi Salonu (Bahçelievler Mahallesi Yunus Emre Caddesi)</a:t>
            </a:r>
          </a:p>
          <a:p>
            <a:pPr marL="624078" lvl="0" indent="-514350">
              <a:lnSpc>
                <a:spcPct val="150000"/>
              </a:lnSpc>
              <a:buAutoNum type="arabicPeriod"/>
            </a:pPr>
            <a:r>
              <a:rPr lang="tr-TR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Vali Konağı kavşak ( Bahçelievler Mahallesi Nene Hatun Caddesi)</a:t>
            </a:r>
          </a:p>
          <a:p>
            <a:endParaRPr lang="tr-T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467600" cy="114300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KREDİ YURTLAR KURUMU KAVŞAĞI-2024 YILI </a:t>
            </a:r>
          </a:p>
        </p:txBody>
      </p:sp>
      <p:pic>
        <p:nvPicPr>
          <p:cNvPr id="1027" name="Picture 3" descr="D:\Birim İçi Paylaşım\Hale Açar\Kuru Peyzaj Uygulamaları\Kyk Kavşağı\WhatsApp Image 2025-12-03 at 15.14.34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475859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67600" cy="114300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KREDİ YURTLAR KURUMU KAVŞAĞI-2024 YILI </a:t>
            </a:r>
          </a:p>
        </p:txBody>
      </p:sp>
      <p:pic>
        <p:nvPicPr>
          <p:cNvPr id="4" name="Picture 2" descr="D:\Birim İçi Paylaşım\Hale Açar\Kuru Peyzaj Uygulamaları\Kyk Kavşağı\WhatsApp Image 2025-12-03 at 15.19.22 (3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046156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tr-TR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GÖL YOLU CADDESİ KAVŞAK -2024 YILI</a:t>
            </a:r>
          </a:p>
        </p:txBody>
      </p:sp>
      <p:pic>
        <p:nvPicPr>
          <p:cNvPr id="15362" name="Picture 2" descr="D:\Birim İçi Paylaşım\Hale Açar\Kuru Peyzaj Uygulamaları\Göl Karakolu Kavşağı\IMG-20240628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8128057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357982" cy="114300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GÖL YOLU CADDESİ KAVŞAK -2024 YILI</a:t>
            </a:r>
          </a:p>
        </p:txBody>
      </p:sp>
      <p:pic>
        <p:nvPicPr>
          <p:cNvPr id="1026" name="Picture 2" descr="WhatsApp Image 2025-04-14 at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788514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00232" y="142852"/>
            <a:ext cx="5214974" cy="1143000"/>
          </a:xfrm>
        </p:spPr>
        <p:txBody>
          <a:bodyPr>
            <a:normAutofit/>
          </a:bodyPr>
          <a:lstStyle/>
          <a:p>
            <a:r>
              <a:rPr lang="tr-TR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KATLI OTOPARK -2024 YILI</a:t>
            </a:r>
          </a:p>
        </p:txBody>
      </p:sp>
      <p:pic>
        <p:nvPicPr>
          <p:cNvPr id="13313" name="Picture 1" descr="C:\Users\hgulesır\Downloads\WhatsApp Image 2025-12-05 at 11.07.13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5"/>
            <a:ext cx="4000528" cy="5334037"/>
          </a:xfrm>
          <a:prstGeom prst="rect">
            <a:avLst/>
          </a:prstGeom>
          <a:noFill/>
        </p:spPr>
      </p:pic>
      <p:pic>
        <p:nvPicPr>
          <p:cNvPr id="7" name="Picture 5" descr="C:\Users\hgulesır\Downloads\WhatsApp Image 2025-12-05 at 11.46.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6"/>
            <a:ext cx="4018388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191</TotalTime>
  <Words>234</Words>
  <Application>Microsoft Office PowerPoint</Application>
  <PresentationFormat>Ekran Gösterisi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Teknik</vt:lpstr>
      <vt:lpstr>Slayt 1</vt:lpstr>
      <vt:lpstr>BURDUR BELEDİYESİ  PARK VE BAHÇELER MÜDÜRLÜĞÜ</vt:lpstr>
      <vt:lpstr>2024 Yılında Yapılan Kuru Peyzaj Alanlarımız </vt:lpstr>
      <vt:lpstr>2025 Yılında Yapılan Kuru Peyzaj Alanlarımız </vt:lpstr>
      <vt:lpstr>KREDİ YURTLAR KURUMU KAVŞAĞI-2024 YILI </vt:lpstr>
      <vt:lpstr>KREDİ YURTLAR KURUMU KAVŞAĞI-2024 YILI </vt:lpstr>
      <vt:lpstr>GÖL YOLU CADDESİ KAVŞAK -2024 YILI</vt:lpstr>
      <vt:lpstr>GÖL YOLU CADDESİ KAVŞAK -2024 YILI</vt:lpstr>
      <vt:lpstr>KATLI OTOPARK -2024 YILI</vt:lpstr>
      <vt:lpstr>SUSAMLIK TESİSLERİ-2024 YILI</vt:lpstr>
      <vt:lpstr>ŞEHİT HAVA PİLOT TEĞMEN AYFER GÖK KAVŞAĞI-2024 YILI </vt:lpstr>
      <vt:lpstr>VALİLİK ÖNÜ-2024 YILI</vt:lpstr>
      <vt:lpstr>112 ACİL MERKEZİ ÖNÜ KAVŞAK-2025 YILI </vt:lpstr>
      <vt:lpstr>GAZİ ATATÜRK SPOR SALONU-2025 YILI</vt:lpstr>
      <vt:lpstr>HATİPHOCA CADDESİ VE KAVŞAĞI-2025 YILI</vt:lpstr>
      <vt:lpstr>HATİPHOCA CADDESİ VE KAVŞAĞI-2025 YILI</vt:lpstr>
      <vt:lpstr>KONFERANS VE SERGİ SALONU-2025 YILI</vt:lpstr>
      <vt:lpstr>VALİ KONAĞI KAVŞAĞI-2025 YILI</vt:lpstr>
      <vt:lpstr>FAKİR BAYKURT KAVŞAĞI-2025 YILI</vt:lpstr>
      <vt:lpstr>FAKİR BAYKURT KAVŞAĞI-2025 YILI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hgulesır</dc:creator>
  <cp:lastModifiedBy>win8</cp:lastModifiedBy>
  <cp:revision>69</cp:revision>
  <dcterms:created xsi:type="dcterms:W3CDTF">2025-12-04T07:25:23Z</dcterms:created>
  <dcterms:modified xsi:type="dcterms:W3CDTF">2025-12-05T18:18:10Z</dcterms:modified>
</cp:coreProperties>
</file>