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56" r:id="rId2"/>
    <p:sldId id="286" r:id="rId3"/>
    <p:sldId id="285" r:id="rId4"/>
    <p:sldId id="265" r:id="rId5"/>
    <p:sldId id="288" r:id="rId6"/>
    <p:sldId id="287" r:id="rId7"/>
    <p:sldId id="289" r:id="rId8"/>
    <p:sldId id="290" r:id="rId9"/>
    <p:sldId id="291" r:id="rId10"/>
    <p:sldId id="292" r:id="rId11"/>
    <p:sldId id="293" r:id="rId12"/>
    <p:sldId id="294" r:id="rId13"/>
    <p:sldId id="281" r:id="rId14"/>
    <p:sldId id="282" r:id="rId15"/>
    <p:sldId id="283" r:id="rId16"/>
    <p:sldId id="263" r:id="rId17"/>
  </p:sldIdLst>
  <p:sldSz cx="14630400" cy="8229600"/>
  <p:notesSz cx="8229600" cy="14630400"/>
  <p:embeddedFontLst>
    <p:embeddedFont>
      <p:font typeface="Lato" panose="020F0502020204030203" pitchFamily="34" charset="0"/>
      <p:regular r:id="rId19"/>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DE6"/>
    <a:srgbClr val="F9FC77"/>
    <a:srgbClr val="EBF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10"/>
  </p:normalViewPr>
  <p:slideViewPr>
    <p:cSldViewPr snapToGrid="0" snapToObjects="1">
      <p:cViewPr varScale="1">
        <p:scale>
          <a:sx n="93" d="100"/>
          <a:sy n="93" d="100"/>
        </p:scale>
        <p:origin x="6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4485E6-F73B-4541-B6B0-C602F16A95FD}" type="doc">
      <dgm:prSet loTypeId="urn:microsoft.com/office/officeart/2005/8/layout/bProcess3" loCatId="" qsTypeId="urn:microsoft.com/office/officeart/2005/8/quickstyle/simple3" qsCatId="simple" csTypeId="urn:microsoft.com/office/officeart/2005/8/colors/colorful4" csCatId="colorful" phldr="1"/>
      <dgm:spPr/>
      <dgm:t>
        <a:bodyPr/>
        <a:lstStyle/>
        <a:p>
          <a:endParaRPr lang="tr-TR"/>
        </a:p>
      </dgm:t>
    </dgm:pt>
    <dgm:pt modelId="{C47344AF-7D0B-804C-9E05-B51C4DAA9A3A}">
      <dgm:prSet phldrT="[Metin]" custT="1"/>
      <dgm:spPr/>
      <dgm:t>
        <a:bodyPr/>
        <a:lstStyle/>
        <a:p>
          <a:r>
            <a:rPr lang="tr-TR" sz="2000" b="1" dirty="0">
              <a:effectLst/>
            </a:rPr>
            <a:t>Sera Gazı Emisyonlarını Azaltmak </a:t>
          </a:r>
          <a:endParaRPr lang="tr-TR" sz="2000" dirty="0"/>
        </a:p>
      </dgm:t>
    </dgm:pt>
    <dgm:pt modelId="{BDD2FE42-DE5A-954C-A53B-44343F26590F}" type="parTrans" cxnId="{CA8A831E-38E6-F847-8E4A-3B331D636D22}">
      <dgm:prSet/>
      <dgm:spPr/>
      <dgm:t>
        <a:bodyPr/>
        <a:lstStyle/>
        <a:p>
          <a:endParaRPr lang="tr-TR"/>
        </a:p>
      </dgm:t>
    </dgm:pt>
    <dgm:pt modelId="{41C50F2A-93F9-0144-8CD3-4E8AF9CAA5D8}" type="sibTrans" cxnId="{CA8A831E-38E6-F847-8E4A-3B331D636D22}">
      <dgm:prSet/>
      <dgm:spPr>
        <a:ln w="31750">
          <a:solidFill>
            <a:schemeClr val="accent4"/>
          </a:solidFill>
        </a:ln>
      </dgm:spPr>
      <dgm:t>
        <a:bodyPr/>
        <a:lstStyle/>
        <a:p>
          <a:endParaRPr lang="tr-TR"/>
        </a:p>
      </dgm:t>
    </dgm:pt>
    <dgm:pt modelId="{058AF5BF-153D-B340-93C3-893574095CA6}">
      <dgm:prSet phldrT="[Metin]" custT="1"/>
      <dgm:spPr/>
      <dgm:t>
        <a:bodyPr/>
        <a:lstStyle/>
        <a:p>
          <a:r>
            <a:rPr lang="tr-TR" sz="2000" b="1" dirty="0">
              <a:effectLst/>
            </a:rPr>
            <a:t>İklim Değişikliğinin Etkilerine Uyum Sağlamak</a:t>
          </a:r>
          <a:endParaRPr lang="tr-TR" sz="2000" dirty="0"/>
        </a:p>
      </dgm:t>
    </dgm:pt>
    <dgm:pt modelId="{08E16DFA-F7A8-2B45-8919-C1CD8DA54559}" type="parTrans" cxnId="{87E814DD-6D19-9C4B-9174-DD3694C0A2B7}">
      <dgm:prSet/>
      <dgm:spPr/>
      <dgm:t>
        <a:bodyPr/>
        <a:lstStyle/>
        <a:p>
          <a:endParaRPr lang="tr-TR"/>
        </a:p>
      </dgm:t>
    </dgm:pt>
    <dgm:pt modelId="{C0BF6899-438B-E84D-874D-624A34EA004F}" type="sibTrans" cxnId="{87E814DD-6D19-9C4B-9174-DD3694C0A2B7}">
      <dgm:prSet/>
      <dgm:spPr>
        <a:ln w="28575">
          <a:solidFill>
            <a:srgbClr val="00B050"/>
          </a:solidFill>
        </a:ln>
      </dgm:spPr>
      <dgm:t>
        <a:bodyPr/>
        <a:lstStyle/>
        <a:p>
          <a:endParaRPr lang="tr-TR"/>
        </a:p>
      </dgm:t>
    </dgm:pt>
    <dgm:pt modelId="{32F86C54-FDC2-5643-BF8E-C3E6F274BA16}">
      <dgm:prSet phldrT="[Metin]" custT="1"/>
      <dgm:spPr/>
      <dgm:t>
        <a:bodyPr/>
        <a:lstStyle/>
        <a:p>
          <a:r>
            <a:rPr lang="tr-TR" sz="2000" b="1" dirty="0">
              <a:effectLst/>
            </a:rPr>
            <a:t>Enerji Verimliliğini Artırmak</a:t>
          </a:r>
          <a:endParaRPr lang="tr-TR" sz="2000" dirty="0"/>
        </a:p>
      </dgm:t>
    </dgm:pt>
    <dgm:pt modelId="{74533EF1-72B4-CD4D-82CF-DF7C91C30192}" type="parTrans" cxnId="{00A321AE-BCE1-2E4C-BF16-7E20DDD30B86}">
      <dgm:prSet/>
      <dgm:spPr/>
      <dgm:t>
        <a:bodyPr/>
        <a:lstStyle/>
        <a:p>
          <a:endParaRPr lang="tr-TR"/>
        </a:p>
      </dgm:t>
    </dgm:pt>
    <dgm:pt modelId="{7540DF9F-CBCF-244D-BDD4-52D088BB1DF8}" type="sibTrans" cxnId="{00A321AE-BCE1-2E4C-BF16-7E20DDD30B86}">
      <dgm:prSet/>
      <dgm:spPr>
        <a:ln w="25400">
          <a:solidFill>
            <a:srgbClr val="92D050"/>
          </a:solidFill>
        </a:ln>
      </dgm:spPr>
      <dgm:t>
        <a:bodyPr/>
        <a:lstStyle/>
        <a:p>
          <a:endParaRPr lang="tr-TR"/>
        </a:p>
      </dgm:t>
    </dgm:pt>
    <dgm:pt modelId="{40346009-B973-6948-A26E-486D04EFEE38}">
      <dgm:prSet phldrT="[Metin]" custT="1"/>
      <dgm:spPr/>
      <dgm:t>
        <a:bodyPr/>
        <a:lstStyle/>
        <a:p>
          <a:r>
            <a:rPr lang="tr-TR" sz="2000" b="1" dirty="0">
              <a:effectLst/>
            </a:rPr>
            <a:t>Yenilenebilir Enerji Kullanımını Yaygınlaştırmak</a:t>
          </a:r>
          <a:endParaRPr lang="tr-TR" sz="2000" dirty="0"/>
        </a:p>
      </dgm:t>
    </dgm:pt>
    <dgm:pt modelId="{8D5DBD3D-D3A2-1F4E-829D-AA20454F49B4}" type="parTrans" cxnId="{B662265E-1F85-5F4D-80F3-05E34B9C4052}">
      <dgm:prSet/>
      <dgm:spPr/>
      <dgm:t>
        <a:bodyPr/>
        <a:lstStyle/>
        <a:p>
          <a:endParaRPr lang="tr-TR"/>
        </a:p>
      </dgm:t>
    </dgm:pt>
    <dgm:pt modelId="{AFC7A9B0-EB80-A545-B955-9826642DAF32}" type="sibTrans" cxnId="{B662265E-1F85-5F4D-80F3-05E34B9C4052}">
      <dgm:prSet/>
      <dgm:spPr>
        <a:ln w="25400">
          <a:solidFill>
            <a:srgbClr val="00B0F0"/>
          </a:solidFill>
        </a:ln>
      </dgm:spPr>
      <dgm:t>
        <a:bodyPr/>
        <a:lstStyle/>
        <a:p>
          <a:endParaRPr lang="tr-TR"/>
        </a:p>
      </dgm:t>
    </dgm:pt>
    <dgm:pt modelId="{14E40741-0789-C441-9B21-573C610FF852}">
      <dgm:prSet phldrT="[Metin]" custT="1"/>
      <dgm:spPr/>
      <dgm:t>
        <a:bodyPr/>
        <a:lstStyle/>
        <a:p>
          <a:r>
            <a:rPr lang="tr-TR" sz="2000" b="1" dirty="0">
              <a:effectLst/>
            </a:rPr>
            <a:t>Sürdürülebilir Kentsel Kalkınmayı Teşvik Etmek</a:t>
          </a:r>
          <a:endParaRPr lang="tr-TR" sz="2000" dirty="0"/>
        </a:p>
      </dgm:t>
    </dgm:pt>
    <dgm:pt modelId="{27FAD75A-EDA3-AC4A-A166-E2BEBBEC84A4}" type="parTrans" cxnId="{8009B70E-89C8-0C4A-B36F-4ECD7E01F00E}">
      <dgm:prSet/>
      <dgm:spPr/>
      <dgm:t>
        <a:bodyPr/>
        <a:lstStyle/>
        <a:p>
          <a:endParaRPr lang="tr-TR"/>
        </a:p>
      </dgm:t>
    </dgm:pt>
    <dgm:pt modelId="{2247EC1A-6E5F-F040-A50F-641A9D6569A2}" type="sibTrans" cxnId="{8009B70E-89C8-0C4A-B36F-4ECD7E01F00E}">
      <dgm:prSet/>
      <dgm:spPr/>
      <dgm:t>
        <a:bodyPr/>
        <a:lstStyle/>
        <a:p>
          <a:endParaRPr lang="tr-TR"/>
        </a:p>
      </dgm:t>
    </dgm:pt>
    <dgm:pt modelId="{4B7AA691-D11A-5A46-B2A2-765B1CDED033}" type="pres">
      <dgm:prSet presAssocID="{8F4485E6-F73B-4541-B6B0-C602F16A95FD}" presName="Name0" presStyleCnt="0">
        <dgm:presLayoutVars>
          <dgm:dir/>
          <dgm:resizeHandles val="exact"/>
        </dgm:presLayoutVars>
      </dgm:prSet>
      <dgm:spPr/>
    </dgm:pt>
    <dgm:pt modelId="{F1D7ACAD-74F9-BD42-9F03-5299E81B7EE6}" type="pres">
      <dgm:prSet presAssocID="{C47344AF-7D0B-804C-9E05-B51C4DAA9A3A}" presName="node" presStyleLbl="node1" presStyleIdx="0" presStyleCnt="5">
        <dgm:presLayoutVars>
          <dgm:bulletEnabled val="1"/>
        </dgm:presLayoutVars>
      </dgm:prSet>
      <dgm:spPr/>
    </dgm:pt>
    <dgm:pt modelId="{3FA13FDF-F82A-6849-A6EC-FEFAAF87F412}" type="pres">
      <dgm:prSet presAssocID="{41C50F2A-93F9-0144-8CD3-4E8AF9CAA5D8}" presName="sibTrans" presStyleLbl="sibTrans1D1" presStyleIdx="0" presStyleCnt="4"/>
      <dgm:spPr/>
    </dgm:pt>
    <dgm:pt modelId="{A75671E6-26D1-EC4B-8B43-228B5A366C81}" type="pres">
      <dgm:prSet presAssocID="{41C50F2A-93F9-0144-8CD3-4E8AF9CAA5D8}" presName="connectorText" presStyleLbl="sibTrans1D1" presStyleIdx="0" presStyleCnt="4"/>
      <dgm:spPr/>
    </dgm:pt>
    <dgm:pt modelId="{30E52FA6-FF43-AC43-AC2F-414FEBFDF3DC}" type="pres">
      <dgm:prSet presAssocID="{058AF5BF-153D-B340-93C3-893574095CA6}" presName="node" presStyleLbl="node1" presStyleIdx="1" presStyleCnt="5">
        <dgm:presLayoutVars>
          <dgm:bulletEnabled val="1"/>
        </dgm:presLayoutVars>
      </dgm:prSet>
      <dgm:spPr/>
    </dgm:pt>
    <dgm:pt modelId="{62FC6958-F024-FB41-A88F-7D3AAEE7B54F}" type="pres">
      <dgm:prSet presAssocID="{C0BF6899-438B-E84D-874D-624A34EA004F}" presName="sibTrans" presStyleLbl="sibTrans1D1" presStyleIdx="1" presStyleCnt="4"/>
      <dgm:spPr/>
    </dgm:pt>
    <dgm:pt modelId="{945EB524-49B8-2245-9FF7-945C1C7BF7AE}" type="pres">
      <dgm:prSet presAssocID="{C0BF6899-438B-E84D-874D-624A34EA004F}" presName="connectorText" presStyleLbl="sibTrans1D1" presStyleIdx="1" presStyleCnt="4"/>
      <dgm:spPr/>
    </dgm:pt>
    <dgm:pt modelId="{04A71C3F-637D-5543-808C-A14D2B252506}" type="pres">
      <dgm:prSet presAssocID="{32F86C54-FDC2-5643-BF8E-C3E6F274BA16}" presName="node" presStyleLbl="node1" presStyleIdx="2" presStyleCnt="5">
        <dgm:presLayoutVars>
          <dgm:bulletEnabled val="1"/>
        </dgm:presLayoutVars>
      </dgm:prSet>
      <dgm:spPr/>
    </dgm:pt>
    <dgm:pt modelId="{F59F90B5-3E06-DD4B-AB09-88661F7EA054}" type="pres">
      <dgm:prSet presAssocID="{7540DF9F-CBCF-244D-BDD4-52D088BB1DF8}" presName="sibTrans" presStyleLbl="sibTrans1D1" presStyleIdx="2" presStyleCnt="4"/>
      <dgm:spPr/>
    </dgm:pt>
    <dgm:pt modelId="{FBC92B98-F14B-AC4A-B8E2-9458B9AD96F9}" type="pres">
      <dgm:prSet presAssocID="{7540DF9F-CBCF-244D-BDD4-52D088BB1DF8}" presName="connectorText" presStyleLbl="sibTrans1D1" presStyleIdx="2" presStyleCnt="4"/>
      <dgm:spPr/>
    </dgm:pt>
    <dgm:pt modelId="{3837A5A4-47AA-2344-AC56-7B891F83A548}" type="pres">
      <dgm:prSet presAssocID="{40346009-B973-6948-A26E-486D04EFEE38}" presName="node" presStyleLbl="node1" presStyleIdx="3" presStyleCnt="5">
        <dgm:presLayoutVars>
          <dgm:bulletEnabled val="1"/>
        </dgm:presLayoutVars>
      </dgm:prSet>
      <dgm:spPr/>
    </dgm:pt>
    <dgm:pt modelId="{42D1DF04-8AFA-4C4C-87FF-8FD5477BD344}" type="pres">
      <dgm:prSet presAssocID="{AFC7A9B0-EB80-A545-B955-9826642DAF32}" presName="sibTrans" presStyleLbl="sibTrans1D1" presStyleIdx="3" presStyleCnt="4"/>
      <dgm:spPr/>
    </dgm:pt>
    <dgm:pt modelId="{5C1653F1-4053-5343-BF11-CE34B8B03406}" type="pres">
      <dgm:prSet presAssocID="{AFC7A9B0-EB80-A545-B955-9826642DAF32}" presName="connectorText" presStyleLbl="sibTrans1D1" presStyleIdx="3" presStyleCnt="4"/>
      <dgm:spPr/>
    </dgm:pt>
    <dgm:pt modelId="{EF69FC02-B2F5-104C-AB7B-D85E7FE275A1}" type="pres">
      <dgm:prSet presAssocID="{14E40741-0789-C441-9B21-573C610FF852}" presName="node" presStyleLbl="node1" presStyleIdx="4" presStyleCnt="5">
        <dgm:presLayoutVars>
          <dgm:bulletEnabled val="1"/>
        </dgm:presLayoutVars>
      </dgm:prSet>
      <dgm:spPr/>
    </dgm:pt>
  </dgm:ptLst>
  <dgm:cxnLst>
    <dgm:cxn modelId="{EBD5B501-ED24-5E47-BA30-6D7C61642939}" type="presOf" srcId="{14E40741-0789-C441-9B21-573C610FF852}" destId="{EF69FC02-B2F5-104C-AB7B-D85E7FE275A1}" srcOrd="0" destOrd="0" presId="urn:microsoft.com/office/officeart/2005/8/layout/bProcess3"/>
    <dgm:cxn modelId="{EAFD810A-5208-7D49-8B8C-D25A16ABB57A}" type="presOf" srcId="{C0BF6899-438B-E84D-874D-624A34EA004F}" destId="{62FC6958-F024-FB41-A88F-7D3AAEE7B54F}" srcOrd="0" destOrd="0" presId="urn:microsoft.com/office/officeart/2005/8/layout/bProcess3"/>
    <dgm:cxn modelId="{F1FBC60B-F3F3-0640-A0C1-EE9527C5D503}" type="presOf" srcId="{058AF5BF-153D-B340-93C3-893574095CA6}" destId="{30E52FA6-FF43-AC43-AC2F-414FEBFDF3DC}" srcOrd="0" destOrd="0" presId="urn:microsoft.com/office/officeart/2005/8/layout/bProcess3"/>
    <dgm:cxn modelId="{8009B70E-89C8-0C4A-B36F-4ECD7E01F00E}" srcId="{8F4485E6-F73B-4541-B6B0-C602F16A95FD}" destId="{14E40741-0789-C441-9B21-573C610FF852}" srcOrd="4" destOrd="0" parTransId="{27FAD75A-EDA3-AC4A-A166-E2BEBBEC84A4}" sibTransId="{2247EC1A-6E5F-F040-A50F-641A9D6569A2}"/>
    <dgm:cxn modelId="{CA8A831E-38E6-F847-8E4A-3B331D636D22}" srcId="{8F4485E6-F73B-4541-B6B0-C602F16A95FD}" destId="{C47344AF-7D0B-804C-9E05-B51C4DAA9A3A}" srcOrd="0" destOrd="0" parTransId="{BDD2FE42-DE5A-954C-A53B-44343F26590F}" sibTransId="{41C50F2A-93F9-0144-8CD3-4E8AF9CAA5D8}"/>
    <dgm:cxn modelId="{82FFF638-1F34-BB47-800A-251BE7873D32}" type="presOf" srcId="{AFC7A9B0-EB80-A545-B955-9826642DAF32}" destId="{5C1653F1-4053-5343-BF11-CE34B8B03406}" srcOrd="1" destOrd="0" presId="urn:microsoft.com/office/officeart/2005/8/layout/bProcess3"/>
    <dgm:cxn modelId="{C479253E-858F-DF4C-8848-9705E9ED9D28}" type="presOf" srcId="{C0BF6899-438B-E84D-874D-624A34EA004F}" destId="{945EB524-49B8-2245-9FF7-945C1C7BF7AE}" srcOrd="1" destOrd="0" presId="urn:microsoft.com/office/officeart/2005/8/layout/bProcess3"/>
    <dgm:cxn modelId="{7870FD50-F634-A140-933D-2E03FCB499F0}" type="presOf" srcId="{7540DF9F-CBCF-244D-BDD4-52D088BB1DF8}" destId="{FBC92B98-F14B-AC4A-B8E2-9458B9AD96F9}" srcOrd="1" destOrd="0" presId="urn:microsoft.com/office/officeart/2005/8/layout/bProcess3"/>
    <dgm:cxn modelId="{9CC0DC59-AF8F-794C-A43E-B47E0D431BB3}" type="presOf" srcId="{C47344AF-7D0B-804C-9E05-B51C4DAA9A3A}" destId="{F1D7ACAD-74F9-BD42-9F03-5299E81B7EE6}" srcOrd="0" destOrd="0" presId="urn:microsoft.com/office/officeart/2005/8/layout/bProcess3"/>
    <dgm:cxn modelId="{B662265E-1F85-5F4D-80F3-05E34B9C4052}" srcId="{8F4485E6-F73B-4541-B6B0-C602F16A95FD}" destId="{40346009-B973-6948-A26E-486D04EFEE38}" srcOrd="3" destOrd="0" parTransId="{8D5DBD3D-D3A2-1F4E-829D-AA20454F49B4}" sibTransId="{AFC7A9B0-EB80-A545-B955-9826642DAF32}"/>
    <dgm:cxn modelId="{F0B1F375-B35B-DC48-87E5-2F2B5D7CBA3C}" type="presOf" srcId="{AFC7A9B0-EB80-A545-B955-9826642DAF32}" destId="{42D1DF04-8AFA-4C4C-87FF-8FD5477BD344}" srcOrd="0" destOrd="0" presId="urn:microsoft.com/office/officeart/2005/8/layout/bProcess3"/>
    <dgm:cxn modelId="{8A7DC08F-C541-F44E-8F21-51F2FFE61720}" type="presOf" srcId="{40346009-B973-6948-A26E-486D04EFEE38}" destId="{3837A5A4-47AA-2344-AC56-7B891F83A548}" srcOrd="0" destOrd="0" presId="urn:microsoft.com/office/officeart/2005/8/layout/bProcess3"/>
    <dgm:cxn modelId="{0A31BDA0-D367-794F-95C1-684F063740BD}" type="presOf" srcId="{7540DF9F-CBCF-244D-BDD4-52D088BB1DF8}" destId="{F59F90B5-3E06-DD4B-AB09-88661F7EA054}" srcOrd="0" destOrd="0" presId="urn:microsoft.com/office/officeart/2005/8/layout/bProcess3"/>
    <dgm:cxn modelId="{00A321AE-BCE1-2E4C-BF16-7E20DDD30B86}" srcId="{8F4485E6-F73B-4541-B6B0-C602F16A95FD}" destId="{32F86C54-FDC2-5643-BF8E-C3E6F274BA16}" srcOrd="2" destOrd="0" parTransId="{74533EF1-72B4-CD4D-82CF-DF7C91C30192}" sibTransId="{7540DF9F-CBCF-244D-BDD4-52D088BB1DF8}"/>
    <dgm:cxn modelId="{F90F92BB-17A9-ED40-B030-FCB6D5CE8125}" type="presOf" srcId="{41C50F2A-93F9-0144-8CD3-4E8AF9CAA5D8}" destId="{3FA13FDF-F82A-6849-A6EC-FEFAAF87F412}" srcOrd="0" destOrd="0" presId="urn:microsoft.com/office/officeart/2005/8/layout/bProcess3"/>
    <dgm:cxn modelId="{87E814DD-6D19-9C4B-9174-DD3694C0A2B7}" srcId="{8F4485E6-F73B-4541-B6B0-C602F16A95FD}" destId="{058AF5BF-153D-B340-93C3-893574095CA6}" srcOrd="1" destOrd="0" parTransId="{08E16DFA-F7A8-2B45-8919-C1CD8DA54559}" sibTransId="{C0BF6899-438B-E84D-874D-624A34EA004F}"/>
    <dgm:cxn modelId="{3397B8E3-41E3-AF4D-9E8E-86B2274FD6D7}" type="presOf" srcId="{8F4485E6-F73B-4541-B6B0-C602F16A95FD}" destId="{4B7AA691-D11A-5A46-B2A2-765B1CDED033}" srcOrd="0" destOrd="0" presId="urn:microsoft.com/office/officeart/2005/8/layout/bProcess3"/>
    <dgm:cxn modelId="{439629E4-DCF6-0D4B-B1E0-B6A250CEF600}" type="presOf" srcId="{32F86C54-FDC2-5643-BF8E-C3E6F274BA16}" destId="{04A71C3F-637D-5543-808C-A14D2B252506}" srcOrd="0" destOrd="0" presId="urn:microsoft.com/office/officeart/2005/8/layout/bProcess3"/>
    <dgm:cxn modelId="{C66475F0-F951-614E-9416-D96ED9B4F273}" type="presOf" srcId="{41C50F2A-93F9-0144-8CD3-4E8AF9CAA5D8}" destId="{A75671E6-26D1-EC4B-8B43-228B5A366C81}" srcOrd="1" destOrd="0" presId="urn:microsoft.com/office/officeart/2005/8/layout/bProcess3"/>
    <dgm:cxn modelId="{543800DC-A295-1C4D-A274-986E503F6744}" type="presParOf" srcId="{4B7AA691-D11A-5A46-B2A2-765B1CDED033}" destId="{F1D7ACAD-74F9-BD42-9F03-5299E81B7EE6}" srcOrd="0" destOrd="0" presId="urn:microsoft.com/office/officeart/2005/8/layout/bProcess3"/>
    <dgm:cxn modelId="{245FD610-C2FC-8443-AD58-1E6BF8D3D696}" type="presParOf" srcId="{4B7AA691-D11A-5A46-B2A2-765B1CDED033}" destId="{3FA13FDF-F82A-6849-A6EC-FEFAAF87F412}" srcOrd="1" destOrd="0" presId="urn:microsoft.com/office/officeart/2005/8/layout/bProcess3"/>
    <dgm:cxn modelId="{6651F170-FA9A-1444-A093-8E7D35979FA5}" type="presParOf" srcId="{3FA13FDF-F82A-6849-A6EC-FEFAAF87F412}" destId="{A75671E6-26D1-EC4B-8B43-228B5A366C81}" srcOrd="0" destOrd="0" presId="urn:microsoft.com/office/officeart/2005/8/layout/bProcess3"/>
    <dgm:cxn modelId="{31ED26FE-2C6D-2E4E-8FE7-2B701831C587}" type="presParOf" srcId="{4B7AA691-D11A-5A46-B2A2-765B1CDED033}" destId="{30E52FA6-FF43-AC43-AC2F-414FEBFDF3DC}" srcOrd="2" destOrd="0" presId="urn:microsoft.com/office/officeart/2005/8/layout/bProcess3"/>
    <dgm:cxn modelId="{971447DA-FCB4-234D-9069-EB2AFC814C56}" type="presParOf" srcId="{4B7AA691-D11A-5A46-B2A2-765B1CDED033}" destId="{62FC6958-F024-FB41-A88F-7D3AAEE7B54F}" srcOrd="3" destOrd="0" presId="urn:microsoft.com/office/officeart/2005/8/layout/bProcess3"/>
    <dgm:cxn modelId="{C885B39E-BD76-6547-8EBB-A826A05505D2}" type="presParOf" srcId="{62FC6958-F024-FB41-A88F-7D3AAEE7B54F}" destId="{945EB524-49B8-2245-9FF7-945C1C7BF7AE}" srcOrd="0" destOrd="0" presId="urn:microsoft.com/office/officeart/2005/8/layout/bProcess3"/>
    <dgm:cxn modelId="{FF0B2E92-9147-A645-9088-28308B2202A6}" type="presParOf" srcId="{4B7AA691-D11A-5A46-B2A2-765B1CDED033}" destId="{04A71C3F-637D-5543-808C-A14D2B252506}" srcOrd="4" destOrd="0" presId="urn:microsoft.com/office/officeart/2005/8/layout/bProcess3"/>
    <dgm:cxn modelId="{0D4DF16B-A678-9544-8EAC-0CCF920CDEDD}" type="presParOf" srcId="{4B7AA691-D11A-5A46-B2A2-765B1CDED033}" destId="{F59F90B5-3E06-DD4B-AB09-88661F7EA054}" srcOrd="5" destOrd="0" presId="urn:microsoft.com/office/officeart/2005/8/layout/bProcess3"/>
    <dgm:cxn modelId="{8D8B4ECA-DF56-244E-AEA4-09397413F3B3}" type="presParOf" srcId="{F59F90B5-3E06-DD4B-AB09-88661F7EA054}" destId="{FBC92B98-F14B-AC4A-B8E2-9458B9AD96F9}" srcOrd="0" destOrd="0" presId="urn:microsoft.com/office/officeart/2005/8/layout/bProcess3"/>
    <dgm:cxn modelId="{4C6DFCFA-FCFA-814B-8811-9DDAE788EFE8}" type="presParOf" srcId="{4B7AA691-D11A-5A46-B2A2-765B1CDED033}" destId="{3837A5A4-47AA-2344-AC56-7B891F83A548}" srcOrd="6" destOrd="0" presId="urn:microsoft.com/office/officeart/2005/8/layout/bProcess3"/>
    <dgm:cxn modelId="{ED0C2689-5B90-9142-8B05-D62A6FEBFE38}" type="presParOf" srcId="{4B7AA691-D11A-5A46-B2A2-765B1CDED033}" destId="{42D1DF04-8AFA-4C4C-87FF-8FD5477BD344}" srcOrd="7" destOrd="0" presId="urn:microsoft.com/office/officeart/2005/8/layout/bProcess3"/>
    <dgm:cxn modelId="{1D3BFFD6-6D07-A446-8A03-6C1B5A27A320}" type="presParOf" srcId="{42D1DF04-8AFA-4C4C-87FF-8FD5477BD344}" destId="{5C1653F1-4053-5343-BF11-CE34B8B03406}" srcOrd="0" destOrd="0" presId="urn:microsoft.com/office/officeart/2005/8/layout/bProcess3"/>
    <dgm:cxn modelId="{F43C8832-53AD-7840-A4EF-9EB4858DF2FC}" type="presParOf" srcId="{4B7AA691-D11A-5A46-B2A2-765B1CDED033}" destId="{EF69FC02-B2F5-104C-AB7B-D85E7FE275A1}"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43DDE1-A137-DB42-83B3-837372858F86}"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tr-TR"/>
        </a:p>
      </dgm:t>
    </dgm:pt>
    <dgm:pt modelId="{CBB95AAE-91C7-C341-A7D0-48A890BE3DF6}">
      <dgm:prSet phldrT="[Metin]"/>
      <dgm:spPr/>
      <dgm:t>
        <a:bodyPr/>
        <a:lstStyle/>
        <a:p>
          <a:pPr>
            <a:buFont typeface="+mj-lt"/>
            <a:buAutoNum type="arabicPeriod"/>
          </a:pPr>
          <a:r>
            <a:rPr lang="tr-TR" b="1" dirty="0"/>
            <a:t>Stratejik Bir Çerçeve Oluşturma</a:t>
          </a:r>
          <a:endParaRPr lang="tr-TR" dirty="0"/>
        </a:p>
      </dgm:t>
    </dgm:pt>
    <dgm:pt modelId="{8BCE5283-3B03-3F4B-AC7B-897F997CD843}" type="parTrans" cxnId="{FAEA88E6-B5A6-964E-B7D8-B136031F363D}">
      <dgm:prSet/>
      <dgm:spPr/>
      <dgm:t>
        <a:bodyPr/>
        <a:lstStyle/>
        <a:p>
          <a:endParaRPr lang="tr-TR"/>
        </a:p>
      </dgm:t>
    </dgm:pt>
    <dgm:pt modelId="{1ECA334B-08A3-3243-A474-A096044EBAA2}" type="sibTrans" cxnId="{FAEA88E6-B5A6-964E-B7D8-B136031F363D}">
      <dgm:prSet/>
      <dgm:spPr/>
      <dgm:t>
        <a:bodyPr/>
        <a:lstStyle/>
        <a:p>
          <a:endParaRPr lang="tr-TR"/>
        </a:p>
      </dgm:t>
    </dgm:pt>
    <dgm:pt modelId="{B8E7C5B4-5F58-6C49-A3D5-B3497DD418F2}">
      <dgm:prSet phldrT="[Metin]"/>
      <dgm:spPr/>
      <dgm:t>
        <a:bodyPr/>
        <a:lstStyle/>
        <a:p>
          <a:pPr>
            <a:buFont typeface="+mj-lt"/>
            <a:buAutoNum type="arabicPeriod"/>
          </a:pPr>
          <a:r>
            <a:rPr lang="tr-TR" b="1" dirty="0"/>
            <a:t>Ölçülebilir Hedefler ve İzleme</a:t>
          </a:r>
          <a:endParaRPr lang="tr-TR" dirty="0"/>
        </a:p>
      </dgm:t>
    </dgm:pt>
    <dgm:pt modelId="{44EC3365-1009-D54E-B63E-85DB94496150}" type="parTrans" cxnId="{C5DAA916-80C7-394C-97A8-3F150E18611C}">
      <dgm:prSet/>
      <dgm:spPr/>
      <dgm:t>
        <a:bodyPr/>
        <a:lstStyle/>
        <a:p>
          <a:endParaRPr lang="tr-TR"/>
        </a:p>
      </dgm:t>
    </dgm:pt>
    <dgm:pt modelId="{158799AD-41CD-2742-8105-35B84E11C6BC}" type="sibTrans" cxnId="{C5DAA916-80C7-394C-97A8-3F150E18611C}">
      <dgm:prSet/>
      <dgm:spPr/>
      <dgm:t>
        <a:bodyPr/>
        <a:lstStyle/>
        <a:p>
          <a:endParaRPr lang="tr-TR"/>
        </a:p>
      </dgm:t>
    </dgm:pt>
    <dgm:pt modelId="{789D257F-E540-9941-9B49-553D613EE2C7}">
      <dgm:prSet phldrT="[Metin]"/>
      <dgm:spPr/>
      <dgm:t>
        <a:bodyPr/>
        <a:lstStyle/>
        <a:p>
          <a:pPr>
            <a:buFont typeface="+mj-lt"/>
            <a:buAutoNum type="arabicPeriod"/>
          </a:pPr>
          <a:r>
            <a:rPr lang="tr-TR" b="1" dirty="0"/>
            <a:t>Paydaş Katılımını Teşvik Etme</a:t>
          </a:r>
          <a:endParaRPr lang="tr-TR" dirty="0"/>
        </a:p>
      </dgm:t>
    </dgm:pt>
    <dgm:pt modelId="{90BF9823-E821-B144-8F2A-2E2A9375B5AB}" type="parTrans" cxnId="{BE24C327-C061-434B-BC12-2A9D214525BB}">
      <dgm:prSet/>
      <dgm:spPr/>
      <dgm:t>
        <a:bodyPr/>
        <a:lstStyle/>
        <a:p>
          <a:endParaRPr lang="tr-TR"/>
        </a:p>
      </dgm:t>
    </dgm:pt>
    <dgm:pt modelId="{1D6E0E54-3E51-7048-B066-4608F69C3A10}" type="sibTrans" cxnId="{BE24C327-C061-434B-BC12-2A9D214525BB}">
      <dgm:prSet/>
      <dgm:spPr/>
      <dgm:t>
        <a:bodyPr/>
        <a:lstStyle/>
        <a:p>
          <a:endParaRPr lang="tr-TR"/>
        </a:p>
      </dgm:t>
    </dgm:pt>
    <dgm:pt modelId="{A4648782-B2FB-DE4C-9C81-7A52CE9D6F63}">
      <dgm:prSet/>
      <dgm:spPr/>
      <dgm:t>
        <a:bodyPr/>
        <a:lstStyle/>
        <a:p>
          <a:pPr>
            <a:buFont typeface="+mj-lt"/>
            <a:buAutoNum type="arabicPeriod"/>
          </a:pPr>
          <a:r>
            <a:rPr lang="tr-TR" b="1" dirty="0"/>
            <a:t>Uluslararası Fonlara Erişim</a:t>
          </a:r>
          <a:endParaRPr lang="tr-TR" dirty="0"/>
        </a:p>
      </dgm:t>
    </dgm:pt>
    <dgm:pt modelId="{58AF3C72-DE95-334A-8317-94600965A126}" type="parTrans" cxnId="{DF3AB130-C8B0-924D-AB68-4E25202A6EBA}">
      <dgm:prSet/>
      <dgm:spPr/>
      <dgm:t>
        <a:bodyPr/>
        <a:lstStyle/>
        <a:p>
          <a:endParaRPr lang="tr-TR"/>
        </a:p>
      </dgm:t>
    </dgm:pt>
    <dgm:pt modelId="{B7807B08-DD5E-A643-B6CD-1F4D883204B7}" type="sibTrans" cxnId="{DF3AB130-C8B0-924D-AB68-4E25202A6EBA}">
      <dgm:prSet/>
      <dgm:spPr/>
      <dgm:t>
        <a:bodyPr/>
        <a:lstStyle/>
        <a:p>
          <a:endParaRPr lang="tr-TR"/>
        </a:p>
      </dgm:t>
    </dgm:pt>
    <dgm:pt modelId="{935995BF-B8B8-7949-A8FC-77D747261357}">
      <dgm:prSet/>
      <dgm:spPr/>
      <dgm:t>
        <a:bodyPr/>
        <a:lstStyle/>
        <a:p>
          <a:pPr>
            <a:buFont typeface="+mj-lt"/>
            <a:buAutoNum type="arabicPeriod"/>
          </a:pPr>
          <a:r>
            <a:rPr lang="tr-TR" b="1" dirty="0"/>
            <a:t>Yasal ve Politik Yükümlülükleri Yerine Getirme</a:t>
          </a:r>
          <a:endParaRPr lang="tr-TR" dirty="0"/>
        </a:p>
      </dgm:t>
    </dgm:pt>
    <dgm:pt modelId="{34427942-F381-2542-9641-E7CFD9C89BF5}" type="parTrans" cxnId="{C00153F9-C1C0-DA47-B0A6-81EFD83AA6F5}">
      <dgm:prSet/>
      <dgm:spPr/>
      <dgm:t>
        <a:bodyPr/>
        <a:lstStyle/>
        <a:p>
          <a:endParaRPr lang="tr-TR"/>
        </a:p>
      </dgm:t>
    </dgm:pt>
    <dgm:pt modelId="{310A31DD-5B08-614D-BF05-D676A1B49828}" type="sibTrans" cxnId="{C00153F9-C1C0-DA47-B0A6-81EFD83AA6F5}">
      <dgm:prSet/>
      <dgm:spPr/>
      <dgm:t>
        <a:bodyPr/>
        <a:lstStyle/>
        <a:p>
          <a:endParaRPr lang="tr-TR"/>
        </a:p>
      </dgm:t>
    </dgm:pt>
    <dgm:pt modelId="{8AEACF0D-3D5C-9A4E-8E26-9294BC5C4211}">
      <dgm:prSet/>
      <dgm:spPr/>
      <dgm:t>
        <a:bodyPr/>
        <a:lstStyle/>
        <a:p>
          <a:pPr>
            <a:buFont typeface="+mj-lt"/>
            <a:buAutoNum type="arabicPeriod"/>
          </a:pPr>
          <a:r>
            <a:rPr lang="tr-TR" b="1" dirty="0"/>
            <a:t>Kentlerin Rekabet Gücünü Artırma</a:t>
          </a:r>
          <a:endParaRPr lang="tr-TR" dirty="0"/>
        </a:p>
      </dgm:t>
    </dgm:pt>
    <dgm:pt modelId="{4F867754-88D7-634D-9845-A7EC4C520929}" type="parTrans" cxnId="{45B48CDD-5C1C-CA4F-B203-DAC9CA786346}">
      <dgm:prSet/>
      <dgm:spPr/>
      <dgm:t>
        <a:bodyPr/>
        <a:lstStyle/>
        <a:p>
          <a:endParaRPr lang="tr-TR"/>
        </a:p>
      </dgm:t>
    </dgm:pt>
    <dgm:pt modelId="{2234A1C5-624C-154D-BF82-DB39D992E4BD}" type="sibTrans" cxnId="{45B48CDD-5C1C-CA4F-B203-DAC9CA786346}">
      <dgm:prSet/>
      <dgm:spPr/>
      <dgm:t>
        <a:bodyPr/>
        <a:lstStyle/>
        <a:p>
          <a:endParaRPr lang="tr-TR"/>
        </a:p>
      </dgm:t>
    </dgm:pt>
    <dgm:pt modelId="{630F4634-84BC-5045-8671-609306C9255C}">
      <dgm:prSet/>
      <dgm:spPr/>
      <dgm:t>
        <a:bodyPr/>
        <a:lstStyle/>
        <a:p>
          <a:pPr>
            <a:buFont typeface="+mj-lt"/>
            <a:buAutoNum type="arabicPeriod"/>
          </a:pPr>
          <a:r>
            <a:rPr lang="tr-TR" b="1"/>
            <a:t>Yaşam Kalitesini İyileştirme</a:t>
          </a:r>
          <a:endParaRPr lang="tr-TR" dirty="0"/>
        </a:p>
      </dgm:t>
    </dgm:pt>
    <dgm:pt modelId="{F8B7B3AD-D5A7-BE46-B48C-361E3947C33B}" type="parTrans" cxnId="{5BB91707-CE77-FC45-A1D8-83B44D5D31AF}">
      <dgm:prSet/>
      <dgm:spPr/>
      <dgm:t>
        <a:bodyPr/>
        <a:lstStyle/>
        <a:p>
          <a:endParaRPr lang="tr-TR"/>
        </a:p>
      </dgm:t>
    </dgm:pt>
    <dgm:pt modelId="{05E8C775-664D-F049-91AD-C87D71052BE5}" type="sibTrans" cxnId="{5BB91707-CE77-FC45-A1D8-83B44D5D31AF}">
      <dgm:prSet/>
      <dgm:spPr/>
      <dgm:t>
        <a:bodyPr/>
        <a:lstStyle/>
        <a:p>
          <a:endParaRPr lang="tr-TR"/>
        </a:p>
      </dgm:t>
    </dgm:pt>
    <dgm:pt modelId="{A4517874-620F-9B44-9DF5-5E381FABD422}" type="pres">
      <dgm:prSet presAssocID="{3543DDE1-A137-DB42-83B3-837372858F86}" presName="rootnode" presStyleCnt="0">
        <dgm:presLayoutVars>
          <dgm:chMax/>
          <dgm:chPref/>
          <dgm:dir/>
          <dgm:animLvl val="lvl"/>
        </dgm:presLayoutVars>
      </dgm:prSet>
      <dgm:spPr/>
    </dgm:pt>
    <dgm:pt modelId="{CD84473D-E815-5A48-91BA-5B8F48F9B4E9}" type="pres">
      <dgm:prSet presAssocID="{CBB95AAE-91C7-C341-A7D0-48A890BE3DF6}" presName="composite" presStyleCnt="0"/>
      <dgm:spPr/>
    </dgm:pt>
    <dgm:pt modelId="{D69D15D2-FF1A-8046-AED4-FE2495BA509E}" type="pres">
      <dgm:prSet presAssocID="{CBB95AAE-91C7-C341-A7D0-48A890BE3DF6}" presName="LShape" presStyleLbl="alignNode1" presStyleIdx="0" presStyleCnt="13"/>
      <dgm:spPr/>
    </dgm:pt>
    <dgm:pt modelId="{6D1555E4-B632-9E4E-A424-68AC3C1770C7}" type="pres">
      <dgm:prSet presAssocID="{CBB95AAE-91C7-C341-A7D0-48A890BE3DF6}" presName="ParentText" presStyleLbl="revTx" presStyleIdx="0" presStyleCnt="7">
        <dgm:presLayoutVars>
          <dgm:chMax val="0"/>
          <dgm:chPref val="0"/>
          <dgm:bulletEnabled val="1"/>
        </dgm:presLayoutVars>
      </dgm:prSet>
      <dgm:spPr/>
    </dgm:pt>
    <dgm:pt modelId="{626AC02C-F9AC-0A42-B80C-63B44935B258}" type="pres">
      <dgm:prSet presAssocID="{CBB95AAE-91C7-C341-A7D0-48A890BE3DF6}" presName="Triangle" presStyleLbl="alignNode1" presStyleIdx="1" presStyleCnt="13"/>
      <dgm:spPr/>
    </dgm:pt>
    <dgm:pt modelId="{EFFA9A2D-6E66-E546-B2C5-98F03403E967}" type="pres">
      <dgm:prSet presAssocID="{1ECA334B-08A3-3243-A474-A096044EBAA2}" presName="sibTrans" presStyleCnt="0"/>
      <dgm:spPr/>
    </dgm:pt>
    <dgm:pt modelId="{FD9187A9-5886-3448-975A-008E4EA9C0CB}" type="pres">
      <dgm:prSet presAssocID="{1ECA334B-08A3-3243-A474-A096044EBAA2}" presName="space" presStyleCnt="0"/>
      <dgm:spPr/>
    </dgm:pt>
    <dgm:pt modelId="{7BB483D4-0AFB-DE4F-B1F9-4C49DFB6DCC4}" type="pres">
      <dgm:prSet presAssocID="{B8E7C5B4-5F58-6C49-A3D5-B3497DD418F2}" presName="composite" presStyleCnt="0"/>
      <dgm:spPr/>
    </dgm:pt>
    <dgm:pt modelId="{05683FAE-3242-3742-B0B2-34C71D43DD59}" type="pres">
      <dgm:prSet presAssocID="{B8E7C5B4-5F58-6C49-A3D5-B3497DD418F2}" presName="LShape" presStyleLbl="alignNode1" presStyleIdx="2" presStyleCnt="13"/>
      <dgm:spPr/>
    </dgm:pt>
    <dgm:pt modelId="{C50F8EC3-6F8F-D842-868F-D0F5E34475D1}" type="pres">
      <dgm:prSet presAssocID="{B8E7C5B4-5F58-6C49-A3D5-B3497DD418F2}" presName="ParentText" presStyleLbl="revTx" presStyleIdx="1" presStyleCnt="7">
        <dgm:presLayoutVars>
          <dgm:chMax val="0"/>
          <dgm:chPref val="0"/>
          <dgm:bulletEnabled val="1"/>
        </dgm:presLayoutVars>
      </dgm:prSet>
      <dgm:spPr/>
    </dgm:pt>
    <dgm:pt modelId="{79242C4B-08FC-D945-9DB2-4498DD2D4A4A}" type="pres">
      <dgm:prSet presAssocID="{B8E7C5B4-5F58-6C49-A3D5-B3497DD418F2}" presName="Triangle" presStyleLbl="alignNode1" presStyleIdx="3" presStyleCnt="13"/>
      <dgm:spPr/>
    </dgm:pt>
    <dgm:pt modelId="{E709CF9A-085F-2C47-B8A9-D43013969F82}" type="pres">
      <dgm:prSet presAssocID="{158799AD-41CD-2742-8105-35B84E11C6BC}" presName="sibTrans" presStyleCnt="0"/>
      <dgm:spPr/>
    </dgm:pt>
    <dgm:pt modelId="{E401F2D4-15E6-0D46-BA30-BC6DF21DD5DD}" type="pres">
      <dgm:prSet presAssocID="{158799AD-41CD-2742-8105-35B84E11C6BC}" presName="space" presStyleCnt="0"/>
      <dgm:spPr/>
    </dgm:pt>
    <dgm:pt modelId="{3E213D9A-8AA3-3A41-A93D-CBAC52626BDC}" type="pres">
      <dgm:prSet presAssocID="{789D257F-E540-9941-9B49-553D613EE2C7}" presName="composite" presStyleCnt="0"/>
      <dgm:spPr/>
    </dgm:pt>
    <dgm:pt modelId="{695A9562-8057-C14F-B212-F94B9D395E51}" type="pres">
      <dgm:prSet presAssocID="{789D257F-E540-9941-9B49-553D613EE2C7}" presName="LShape" presStyleLbl="alignNode1" presStyleIdx="4" presStyleCnt="13"/>
      <dgm:spPr/>
    </dgm:pt>
    <dgm:pt modelId="{EC594BAE-EA22-9D4A-882C-DF91F13CEEAC}" type="pres">
      <dgm:prSet presAssocID="{789D257F-E540-9941-9B49-553D613EE2C7}" presName="ParentText" presStyleLbl="revTx" presStyleIdx="2" presStyleCnt="7">
        <dgm:presLayoutVars>
          <dgm:chMax val="0"/>
          <dgm:chPref val="0"/>
          <dgm:bulletEnabled val="1"/>
        </dgm:presLayoutVars>
      </dgm:prSet>
      <dgm:spPr/>
    </dgm:pt>
    <dgm:pt modelId="{F185B698-06EC-894D-B2DD-39C85832BBE8}" type="pres">
      <dgm:prSet presAssocID="{789D257F-E540-9941-9B49-553D613EE2C7}" presName="Triangle" presStyleLbl="alignNode1" presStyleIdx="5" presStyleCnt="13"/>
      <dgm:spPr/>
    </dgm:pt>
    <dgm:pt modelId="{25C8FADA-0125-974E-ABE3-11962E742A0A}" type="pres">
      <dgm:prSet presAssocID="{1D6E0E54-3E51-7048-B066-4608F69C3A10}" presName="sibTrans" presStyleCnt="0"/>
      <dgm:spPr/>
    </dgm:pt>
    <dgm:pt modelId="{A191BD8F-3A3F-434B-BB4E-587BEA2C6FE3}" type="pres">
      <dgm:prSet presAssocID="{1D6E0E54-3E51-7048-B066-4608F69C3A10}" presName="space" presStyleCnt="0"/>
      <dgm:spPr/>
    </dgm:pt>
    <dgm:pt modelId="{F19581AB-B01C-4B43-97D0-0C223C6EEF63}" type="pres">
      <dgm:prSet presAssocID="{A4648782-B2FB-DE4C-9C81-7A52CE9D6F63}" presName="composite" presStyleCnt="0"/>
      <dgm:spPr/>
    </dgm:pt>
    <dgm:pt modelId="{D23F8182-34EC-F547-9C8C-D9C25D6B25BB}" type="pres">
      <dgm:prSet presAssocID="{A4648782-B2FB-DE4C-9C81-7A52CE9D6F63}" presName="LShape" presStyleLbl="alignNode1" presStyleIdx="6" presStyleCnt="13"/>
      <dgm:spPr/>
    </dgm:pt>
    <dgm:pt modelId="{BB17A91A-73F6-EE4E-B504-A77900122053}" type="pres">
      <dgm:prSet presAssocID="{A4648782-B2FB-DE4C-9C81-7A52CE9D6F63}" presName="ParentText" presStyleLbl="revTx" presStyleIdx="3" presStyleCnt="7">
        <dgm:presLayoutVars>
          <dgm:chMax val="0"/>
          <dgm:chPref val="0"/>
          <dgm:bulletEnabled val="1"/>
        </dgm:presLayoutVars>
      </dgm:prSet>
      <dgm:spPr/>
    </dgm:pt>
    <dgm:pt modelId="{961A55EA-503D-A046-9DD3-D03192CBF1E7}" type="pres">
      <dgm:prSet presAssocID="{A4648782-B2FB-DE4C-9C81-7A52CE9D6F63}" presName="Triangle" presStyleLbl="alignNode1" presStyleIdx="7" presStyleCnt="13"/>
      <dgm:spPr/>
    </dgm:pt>
    <dgm:pt modelId="{40BD8728-7840-A54F-A83E-34C1B859452C}" type="pres">
      <dgm:prSet presAssocID="{B7807B08-DD5E-A643-B6CD-1F4D883204B7}" presName="sibTrans" presStyleCnt="0"/>
      <dgm:spPr/>
    </dgm:pt>
    <dgm:pt modelId="{A6FA2D09-A782-2143-BADC-A4DB59C80168}" type="pres">
      <dgm:prSet presAssocID="{B7807B08-DD5E-A643-B6CD-1F4D883204B7}" presName="space" presStyleCnt="0"/>
      <dgm:spPr/>
    </dgm:pt>
    <dgm:pt modelId="{8EF59920-9373-014D-B3B2-7077154EDA68}" type="pres">
      <dgm:prSet presAssocID="{935995BF-B8B8-7949-A8FC-77D747261357}" presName="composite" presStyleCnt="0"/>
      <dgm:spPr/>
    </dgm:pt>
    <dgm:pt modelId="{AC947778-3820-AB49-899C-871D0E371A4B}" type="pres">
      <dgm:prSet presAssocID="{935995BF-B8B8-7949-A8FC-77D747261357}" presName="LShape" presStyleLbl="alignNode1" presStyleIdx="8" presStyleCnt="13"/>
      <dgm:spPr/>
    </dgm:pt>
    <dgm:pt modelId="{9D9996A0-84D9-9046-8707-D38295A7B5F8}" type="pres">
      <dgm:prSet presAssocID="{935995BF-B8B8-7949-A8FC-77D747261357}" presName="ParentText" presStyleLbl="revTx" presStyleIdx="4" presStyleCnt="7">
        <dgm:presLayoutVars>
          <dgm:chMax val="0"/>
          <dgm:chPref val="0"/>
          <dgm:bulletEnabled val="1"/>
        </dgm:presLayoutVars>
      </dgm:prSet>
      <dgm:spPr/>
    </dgm:pt>
    <dgm:pt modelId="{D9DC8E2D-86FA-5A44-BBCA-BEB7B8EE01D7}" type="pres">
      <dgm:prSet presAssocID="{935995BF-B8B8-7949-A8FC-77D747261357}" presName="Triangle" presStyleLbl="alignNode1" presStyleIdx="9" presStyleCnt="13"/>
      <dgm:spPr/>
    </dgm:pt>
    <dgm:pt modelId="{08CC285F-D442-594D-AF76-731A5B6CE5EB}" type="pres">
      <dgm:prSet presAssocID="{310A31DD-5B08-614D-BF05-D676A1B49828}" presName="sibTrans" presStyleCnt="0"/>
      <dgm:spPr/>
    </dgm:pt>
    <dgm:pt modelId="{4CBF4F13-DBE2-084A-9856-B39AB74A4577}" type="pres">
      <dgm:prSet presAssocID="{310A31DD-5B08-614D-BF05-D676A1B49828}" presName="space" presStyleCnt="0"/>
      <dgm:spPr/>
    </dgm:pt>
    <dgm:pt modelId="{9D8D1AAF-C17C-D84C-85EE-7FBAF9B2AD43}" type="pres">
      <dgm:prSet presAssocID="{8AEACF0D-3D5C-9A4E-8E26-9294BC5C4211}" presName="composite" presStyleCnt="0"/>
      <dgm:spPr/>
    </dgm:pt>
    <dgm:pt modelId="{A763E77B-3A69-554B-BFCC-5969211CC2F3}" type="pres">
      <dgm:prSet presAssocID="{8AEACF0D-3D5C-9A4E-8E26-9294BC5C4211}" presName="LShape" presStyleLbl="alignNode1" presStyleIdx="10" presStyleCnt="13"/>
      <dgm:spPr/>
    </dgm:pt>
    <dgm:pt modelId="{046DC063-E638-E444-8092-FC2F7437CB55}" type="pres">
      <dgm:prSet presAssocID="{8AEACF0D-3D5C-9A4E-8E26-9294BC5C4211}" presName="ParentText" presStyleLbl="revTx" presStyleIdx="5" presStyleCnt="7">
        <dgm:presLayoutVars>
          <dgm:chMax val="0"/>
          <dgm:chPref val="0"/>
          <dgm:bulletEnabled val="1"/>
        </dgm:presLayoutVars>
      </dgm:prSet>
      <dgm:spPr/>
    </dgm:pt>
    <dgm:pt modelId="{C4A745F8-41BB-0249-8203-4FF796E1DFD0}" type="pres">
      <dgm:prSet presAssocID="{8AEACF0D-3D5C-9A4E-8E26-9294BC5C4211}" presName="Triangle" presStyleLbl="alignNode1" presStyleIdx="11" presStyleCnt="13"/>
      <dgm:spPr/>
    </dgm:pt>
    <dgm:pt modelId="{2DED90CE-1621-C04F-89EE-B89990E30638}" type="pres">
      <dgm:prSet presAssocID="{2234A1C5-624C-154D-BF82-DB39D992E4BD}" presName="sibTrans" presStyleCnt="0"/>
      <dgm:spPr/>
    </dgm:pt>
    <dgm:pt modelId="{D6432CD1-0491-214F-AFEA-9271FE5D299B}" type="pres">
      <dgm:prSet presAssocID="{2234A1C5-624C-154D-BF82-DB39D992E4BD}" presName="space" presStyleCnt="0"/>
      <dgm:spPr/>
    </dgm:pt>
    <dgm:pt modelId="{9E7C303C-A606-AA4A-83DC-35242539F4DD}" type="pres">
      <dgm:prSet presAssocID="{630F4634-84BC-5045-8671-609306C9255C}" presName="composite" presStyleCnt="0"/>
      <dgm:spPr/>
    </dgm:pt>
    <dgm:pt modelId="{B3D2952C-4D2C-0945-B803-ACA6ED500D91}" type="pres">
      <dgm:prSet presAssocID="{630F4634-84BC-5045-8671-609306C9255C}" presName="LShape" presStyleLbl="alignNode1" presStyleIdx="12" presStyleCnt="13"/>
      <dgm:spPr/>
    </dgm:pt>
    <dgm:pt modelId="{0FB3C9CA-1B96-5040-86D1-C925E1B59577}" type="pres">
      <dgm:prSet presAssocID="{630F4634-84BC-5045-8671-609306C9255C}" presName="ParentText" presStyleLbl="revTx" presStyleIdx="6" presStyleCnt="7">
        <dgm:presLayoutVars>
          <dgm:chMax val="0"/>
          <dgm:chPref val="0"/>
          <dgm:bulletEnabled val="1"/>
        </dgm:presLayoutVars>
      </dgm:prSet>
      <dgm:spPr/>
    </dgm:pt>
  </dgm:ptLst>
  <dgm:cxnLst>
    <dgm:cxn modelId="{5BB91707-CE77-FC45-A1D8-83B44D5D31AF}" srcId="{3543DDE1-A137-DB42-83B3-837372858F86}" destId="{630F4634-84BC-5045-8671-609306C9255C}" srcOrd="6" destOrd="0" parTransId="{F8B7B3AD-D5A7-BE46-B48C-361E3947C33B}" sibTransId="{05E8C775-664D-F049-91AD-C87D71052BE5}"/>
    <dgm:cxn modelId="{4BDB4010-9B95-9B4A-BBB8-01AD5228843F}" type="presOf" srcId="{3543DDE1-A137-DB42-83B3-837372858F86}" destId="{A4517874-620F-9B44-9DF5-5E381FABD422}" srcOrd="0" destOrd="0" presId="urn:microsoft.com/office/officeart/2009/3/layout/StepUpProcess"/>
    <dgm:cxn modelId="{C5DAA916-80C7-394C-97A8-3F150E18611C}" srcId="{3543DDE1-A137-DB42-83B3-837372858F86}" destId="{B8E7C5B4-5F58-6C49-A3D5-B3497DD418F2}" srcOrd="1" destOrd="0" parTransId="{44EC3365-1009-D54E-B63E-85DB94496150}" sibTransId="{158799AD-41CD-2742-8105-35B84E11C6BC}"/>
    <dgm:cxn modelId="{BE24C327-C061-434B-BC12-2A9D214525BB}" srcId="{3543DDE1-A137-DB42-83B3-837372858F86}" destId="{789D257F-E540-9941-9B49-553D613EE2C7}" srcOrd="2" destOrd="0" parTransId="{90BF9823-E821-B144-8F2A-2E2A9375B5AB}" sibTransId="{1D6E0E54-3E51-7048-B066-4608F69C3A10}"/>
    <dgm:cxn modelId="{DF3AB130-C8B0-924D-AB68-4E25202A6EBA}" srcId="{3543DDE1-A137-DB42-83B3-837372858F86}" destId="{A4648782-B2FB-DE4C-9C81-7A52CE9D6F63}" srcOrd="3" destOrd="0" parTransId="{58AF3C72-DE95-334A-8317-94600965A126}" sibTransId="{B7807B08-DD5E-A643-B6CD-1F4D883204B7}"/>
    <dgm:cxn modelId="{F342833B-B7A0-FB42-9796-B7451616D90D}" type="presOf" srcId="{CBB95AAE-91C7-C341-A7D0-48A890BE3DF6}" destId="{6D1555E4-B632-9E4E-A424-68AC3C1770C7}" srcOrd="0" destOrd="0" presId="urn:microsoft.com/office/officeart/2009/3/layout/StepUpProcess"/>
    <dgm:cxn modelId="{992AC575-A243-F947-A2D5-1CC4C2681A92}" type="presOf" srcId="{8AEACF0D-3D5C-9A4E-8E26-9294BC5C4211}" destId="{046DC063-E638-E444-8092-FC2F7437CB55}" srcOrd="0" destOrd="0" presId="urn:microsoft.com/office/officeart/2009/3/layout/StepUpProcess"/>
    <dgm:cxn modelId="{0B2F537A-B057-CB4B-84E6-55D50B211FF5}" type="presOf" srcId="{B8E7C5B4-5F58-6C49-A3D5-B3497DD418F2}" destId="{C50F8EC3-6F8F-D842-868F-D0F5E34475D1}" srcOrd="0" destOrd="0" presId="urn:microsoft.com/office/officeart/2009/3/layout/StepUpProcess"/>
    <dgm:cxn modelId="{3BC7E67C-AB26-9F4D-A11C-DC181E7208AA}" type="presOf" srcId="{630F4634-84BC-5045-8671-609306C9255C}" destId="{0FB3C9CA-1B96-5040-86D1-C925E1B59577}" srcOrd="0" destOrd="0" presId="urn:microsoft.com/office/officeart/2009/3/layout/StepUpProcess"/>
    <dgm:cxn modelId="{C11C2C8E-857C-0942-8F92-47EFCF9B15B2}" type="presOf" srcId="{935995BF-B8B8-7949-A8FC-77D747261357}" destId="{9D9996A0-84D9-9046-8707-D38295A7B5F8}" srcOrd="0" destOrd="0" presId="urn:microsoft.com/office/officeart/2009/3/layout/StepUpProcess"/>
    <dgm:cxn modelId="{45B48CDD-5C1C-CA4F-B203-DAC9CA786346}" srcId="{3543DDE1-A137-DB42-83B3-837372858F86}" destId="{8AEACF0D-3D5C-9A4E-8E26-9294BC5C4211}" srcOrd="5" destOrd="0" parTransId="{4F867754-88D7-634D-9845-A7EC4C520929}" sibTransId="{2234A1C5-624C-154D-BF82-DB39D992E4BD}"/>
    <dgm:cxn modelId="{FAEA88E6-B5A6-964E-B7D8-B136031F363D}" srcId="{3543DDE1-A137-DB42-83B3-837372858F86}" destId="{CBB95AAE-91C7-C341-A7D0-48A890BE3DF6}" srcOrd="0" destOrd="0" parTransId="{8BCE5283-3B03-3F4B-AC7B-897F997CD843}" sibTransId="{1ECA334B-08A3-3243-A474-A096044EBAA2}"/>
    <dgm:cxn modelId="{72FC4FF8-AE92-4144-A012-66D50B77C260}" type="presOf" srcId="{A4648782-B2FB-DE4C-9C81-7A52CE9D6F63}" destId="{BB17A91A-73F6-EE4E-B504-A77900122053}" srcOrd="0" destOrd="0" presId="urn:microsoft.com/office/officeart/2009/3/layout/StepUpProcess"/>
    <dgm:cxn modelId="{C00153F9-C1C0-DA47-B0A6-81EFD83AA6F5}" srcId="{3543DDE1-A137-DB42-83B3-837372858F86}" destId="{935995BF-B8B8-7949-A8FC-77D747261357}" srcOrd="4" destOrd="0" parTransId="{34427942-F381-2542-9641-E7CFD9C89BF5}" sibTransId="{310A31DD-5B08-614D-BF05-D676A1B49828}"/>
    <dgm:cxn modelId="{EA2D76FB-0665-774B-A63B-5A5C973A3748}" type="presOf" srcId="{789D257F-E540-9941-9B49-553D613EE2C7}" destId="{EC594BAE-EA22-9D4A-882C-DF91F13CEEAC}" srcOrd="0" destOrd="0" presId="urn:microsoft.com/office/officeart/2009/3/layout/StepUpProcess"/>
    <dgm:cxn modelId="{35D29785-7C17-FF45-9C11-3B5E6E1E6664}" type="presParOf" srcId="{A4517874-620F-9B44-9DF5-5E381FABD422}" destId="{CD84473D-E815-5A48-91BA-5B8F48F9B4E9}" srcOrd="0" destOrd="0" presId="urn:microsoft.com/office/officeart/2009/3/layout/StepUpProcess"/>
    <dgm:cxn modelId="{6A4C4973-4FE1-DD4F-9F68-E11D466A40AC}" type="presParOf" srcId="{CD84473D-E815-5A48-91BA-5B8F48F9B4E9}" destId="{D69D15D2-FF1A-8046-AED4-FE2495BA509E}" srcOrd="0" destOrd="0" presId="urn:microsoft.com/office/officeart/2009/3/layout/StepUpProcess"/>
    <dgm:cxn modelId="{41364D81-4022-B241-80C2-230A97F8A4C2}" type="presParOf" srcId="{CD84473D-E815-5A48-91BA-5B8F48F9B4E9}" destId="{6D1555E4-B632-9E4E-A424-68AC3C1770C7}" srcOrd="1" destOrd="0" presId="urn:microsoft.com/office/officeart/2009/3/layout/StepUpProcess"/>
    <dgm:cxn modelId="{CF8329BB-9C20-4A42-A1C5-B1116AC6C892}" type="presParOf" srcId="{CD84473D-E815-5A48-91BA-5B8F48F9B4E9}" destId="{626AC02C-F9AC-0A42-B80C-63B44935B258}" srcOrd="2" destOrd="0" presId="urn:microsoft.com/office/officeart/2009/3/layout/StepUpProcess"/>
    <dgm:cxn modelId="{128F6717-08CA-1C46-B86F-285913C9EB14}" type="presParOf" srcId="{A4517874-620F-9B44-9DF5-5E381FABD422}" destId="{EFFA9A2D-6E66-E546-B2C5-98F03403E967}" srcOrd="1" destOrd="0" presId="urn:microsoft.com/office/officeart/2009/3/layout/StepUpProcess"/>
    <dgm:cxn modelId="{5097F2BB-A486-BC42-A4AD-83DE0CA3CDEF}" type="presParOf" srcId="{EFFA9A2D-6E66-E546-B2C5-98F03403E967}" destId="{FD9187A9-5886-3448-975A-008E4EA9C0CB}" srcOrd="0" destOrd="0" presId="urn:microsoft.com/office/officeart/2009/3/layout/StepUpProcess"/>
    <dgm:cxn modelId="{2777CC5A-FDB4-5F4B-BCF6-EB8851E7220D}" type="presParOf" srcId="{A4517874-620F-9B44-9DF5-5E381FABD422}" destId="{7BB483D4-0AFB-DE4F-B1F9-4C49DFB6DCC4}" srcOrd="2" destOrd="0" presId="urn:microsoft.com/office/officeart/2009/3/layout/StepUpProcess"/>
    <dgm:cxn modelId="{01D45FCA-2EC7-0E4C-B3EC-77CC21379CD9}" type="presParOf" srcId="{7BB483D4-0AFB-DE4F-B1F9-4C49DFB6DCC4}" destId="{05683FAE-3242-3742-B0B2-34C71D43DD59}" srcOrd="0" destOrd="0" presId="urn:microsoft.com/office/officeart/2009/3/layout/StepUpProcess"/>
    <dgm:cxn modelId="{76B6D617-E1ED-C549-8A29-C51DDDA8088F}" type="presParOf" srcId="{7BB483D4-0AFB-DE4F-B1F9-4C49DFB6DCC4}" destId="{C50F8EC3-6F8F-D842-868F-D0F5E34475D1}" srcOrd="1" destOrd="0" presId="urn:microsoft.com/office/officeart/2009/3/layout/StepUpProcess"/>
    <dgm:cxn modelId="{126FB087-F185-9849-AF21-42AE155327D6}" type="presParOf" srcId="{7BB483D4-0AFB-DE4F-B1F9-4C49DFB6DCC4}" destId="{79242C4B-08FC-D945-9DB2-4498DD2D4A4A}" srcOrd="2" destOrd="0" presId="urn:microsoft.com/office/officeart/2009/3/layout/StepUpProcess"/>
    <dgm:cxn modelId="{9AF0E739-85C8-2547-9877-FDB3858D51C1}" type="presParOf" srcId="{A4517874-620F-9B44-9DF5-5E381FABD422}" destId="{E709CF9A-085F-2C47-B8A9-D43013969F82}" srcOrd="3" destOrd="0" presId="urn:microsoft.com/office/officeart/2009/3/layout/StepUpProcess"/>
    <dgm:cxn modelId="{3DD5A552-C6AC-544A-ACD5-B3DE36C73EF9}" type="presParOf" srcId="{E709CF9A-085F-2C47-B8A9-D43013969F82}" destId="{E401F2D4-15E6-0D46-BA30-BC6DF21DD5DD}" srcOrd="0" destOrd="0" presId="urn:microsoft.com/office/officeart/2009/3/layout/StepUpProcess"/>
    <dgm:cxn modelId="{B1B4FEC8-31F7-944A-8467-E375DCAA6615}" type="presParOf" srcId="{A4517874-620F-9B44-9DF5-5E381FABD422}" destId="{3E213D9A-8AA3-3A41-A93D-CBAC52626BDC}" srcOrd="4" destOrd="0" presId="urn:microsoft.com/office/officeart/2009/3/layout/StepUpProcess"/>
    <dgm:cxn modelId="{6CB6CDF3-EA08-954D-AD46-EBE1D1223D0C}" type="presParOf" srcId="{3E213D9A-8AA3-3A41-A93D-CBAC52626BDC}" destId="{695A9562-8057-C14F-B212-F94B9D395E51}" srcOrd="0" destOrd="0" presId="urn:microsoft.com/office/officeart/2009/3/layout/StepUpProcess"/>
    <dgm:cxn modelId="{70D37CD2-4ADE-AD42-96EC-5DB3B34EDABA}" type="presParOf" srcId="{3E213D9A-8AA3-3A41-A93D-CBAC52626BDC}" destId="{EC594BAE-EA22-9D4A-882C-DF91F13CEEAC}" srcOrd="1" destOrd="0" presId="urn:microsoft.com/office/officeart/2009/3/layout/StepUpProcess"/>
    <dgm:cxn modelId="{EFA7C313-F6C1-B846-AA12-075895836772}" type="presParOf" srcId="{3E213D9A-8AA3-3A41-A93D-CBAC52626BDC}" destId="{F185B698-06EC-894D-B2DD-39C85832BBE8}" srcOrd="2" destOrd="0" presId="urn:microsoft.com/office/officeart/2009/3/layout/StepUpProcess"/>
    <dgm:cxn modelId="{DF5E86C9-FABE-C94C-91ED-18F590EAFA30}" type="presParOf" srcId="{A4517874-620F-9B44-9DF5-5E381FABD422}" destId="{25C8FADA-0125-974E-ABE3-11962E742A0A}" srcOrd="5" destOrd="0" presId="urn:microsoft.com/office/officeart/2009/3/layout/StepUpProcess"/>
    <dgm:cxn modelId="{7003A1BC-FD63-F24E-AEEB-E51050359C31}" type="presParOf" srcId="{25C8FADA-0125-974E-ABE3-11962E742A0A}" destId="{A191BD8F-3A3F-434B-BB4E-587BEA2C6FE3}" srcOrd="0" destOrd="0" presId="urn:microsoft.com/office/officeart/2009/3/layout/StepUpProcess"/>
    <dgm:cxn modelId="{2956493C-DC18-2F4B-93F7-BC63E6AF0E21}" type="presParOf" srcId="{A4517874-620F-9B44-9DF5-5E381FABD422}" destId="{F19581AB-B01C-4B43-97D0-0C223C6EEF63}" srcOrd="6" destOrd="0" presId="urn:microsoft.com/office/officeart/2009/3/layout/StepUpProcess"/>
    <dgm:cxn modelId="{867A3469-C11C-2C4C-AEF6-B458DE1FFAF1}" type="presParOf" srcId="{F19581AB-B01C-4B43-97D0-0C223C6EEF63}" destId="{D23F8182-34EC-F547-9C8C-D9C25D6B25BB}" srcOrd="0" destOrd="0" presId="urn:microsoft.com/office/officeart/2009/3/layout/StepUpProcess"/>
    <dgm:cxn modelId="{FE8AB538-9F0E-294B-B7CC-F0DB42D0B9F6}" type="presParOf" srcId="{F19581AB-B01C-4B43-97D0-0C223C6EEF63}" destId="{BB17A91A-73F6-EE4E-B504-A77900122053}" srcOrd="1" destOrd="0" presId="urn:microsoft.com/office/officeart/2009/3/layout/StepUpProcess"/>
    <dgm:cxn modelId="{91ED3261-F1F3-F649-95A3-FBC40A7D1E31}" type="presParOf" srcId="{F19581AB-B01C-4B43-97D0-0C223C6EEF63}" destId="{961A55EA-503D-A046-9DD3-D03192CBF1E7}" srcOrd="2" destOrd="0" presId="urn:microsoft.com/office/officeart/2009/3/layout/StepUpProcess"/>
    <dgm:cxn modelId="{91ACDE04-B923-924E-B651-A5C11429001E}" type="presParOf" srcId="{A4517874-620F-9B44-9DF5-5E381FABD422}" destId="{40BD8728-7840-A54F-A83E-34C1B859452C}" srcOrd="7" destOrd="0" presId="urn:microsoft.com/office/officeart/2009/3/layout/StepUpProcess"/>
    <dgm:cxn modelId="{4628D110-6CCA-8F4D-9C5B-6FACC36DA037}" type="presParOf" srcId="{40BD8728-7840-A54F-A83E-34C1B859452C}" destId="{A6FA2D09-A782-2143-BADC-A4DB59C80168}" srcOrd="0" destOrd="0" presId="urn:microsoft.com/office/officeart/2009/3/layout/StepUpProcess"/>
    <dgm:cxn modelId="{83F54531-1E7B-2646-9A4D-A53F85AE7D83}" type="presParOf" srcId="{A4517874-620F-9B44-9DF5-5E381FABD422}" destId="{8EF59920-9373-014D-B3B2-7077154EDA68}" srcOrd="8" destOrd="0" presId="urn:microsoft.com/office/officeart/2009/3/layout/StepUpProcess"/>
    <dgm:cxn modelId="{8A1E4EE5-053C-E74C-A0C8-DD8FE7A20C5B}" type="presParOf" srcId="{8EF59920-9373-014D-B3B2-7077154EDA68}" destId="{AC947778-3820-AB49-899C-871D0E371A4B}" srcOrd="0" destOrd="0" presId="urn:microsoft.com/office/officeart/2009/3/layout/StepUpProcess"/>
    <dgm:cxn modelId="{11EF962D-6EA3-0341-9785-86946713D377}" type="presParOf" srcId="{8EF59920-9373-014D-B3B2-7077154EDA68}" destId="{9D9996A0-84D9-9046-8707-D38295A7B5F8}" srcOrd="1" destOrd="0" presId="urn:microsoft.com/office/officeart/2009/3/layout/StepUpProcess"/>
    <dgm:cxn modelId="{F821A6BA-1BFF-7848-9AAE-1B1B3A2E0862}" type="presParOf" srcId="{8EF59920-9373-014D-B3B2-7077154EDA68}" destId="{D9DC8E2D-86FA-5A44-BBCA-BEB7B8EE01D7}" srcOrd="2" destOrd="0" presId="urn:microsoft.com/office/officeart/2009/3/layout/StepUpProcess"/>
    <dgm:cxn modelId="{9ABD03E1-A35B-CB4E-9CBC-F2F6390BF88F}" type="presParOf" srcId="{A4517874-620F-9B44-9DF5-5E381FABD422}" destId="{08CC285F-D442-594D-AF76-731A5B6CE5EB}" srcOrd="9" destOrd="0" presId="urn:microsoft.com/office/officeart/2009/3/layout/StepUpProcess"/>
    <dgm:cxn modelId="{15241A94-7BAE-7049-972E-9D5F2FBCF717}" type="presParOf" srcId="{08CC285F-D442-594D-AF76-731A5B6CE5EB}" destId="{4CBF4F13-DBE2-084A-9856-B39AB74A4577}" srcOrd="0" destOrd="0" presId="urn:microsoft.com/office/officeart/2009/3/layout/StepUpProcess"/>
    <dgm:cxn modelId="{AEA4FC30-DB56-154D-87C0-940F554DC931}" type="presParOf" srcId="{A4517874-620F-9B44-9DF5-5E381FABD422}" destId="{9D8D1AAF-C17C-D84C-85EE-7FBAF9B2AD43}" srcOrd="10" destOrd="0" presId="urn:microsoft.com/office/officeart/2009/3/layout/StepUpProcess"/>
    <dgm:cxn modelId="{1F283E08-22B0-5249-8815-B26D4A93BDD5}" type="presParOf" srcId="{9D8D1AAF-C17C-D84C-85EE-7FBAF9B2AD43}" destId="{A763E77B-3A69-554B-BFCC-5969211CC2F3}" srcOrd="0" destOrd="0" presId="urn:microsoft.com/office/officeart/2009/3/layout/StepUpProcess"/>
    <dgm:cxn modelId="{0A013D7A-F711-E148-9383-73AD84957242}" type="presParOf" srcId="{9D8D1AAF-C17C-D84C-85EE-7FBAF9B2AD43}" destId="{046DC063-E638-E444-8092-FC2F7437CB55}" srcOrd="1" destOrd="0" presId="urn:microsoft.com/office/officeart/2009/3/layout/StepUpProcess"/>
    <dgm:cxn modelId="{56ACFE0E-9F07-C847-9E77-0DEC1950D782}" type="presParOf" srcId="{9D8D1AAF-C17C-D84C-85EE-7FBAF9B2AD43}" destId="{C4A745F8-41BB-0249-8203-4FF796E1DFD0}" srcOrd="2" destOrd="0" presId="urn:microsoft.com/office/officeart/2009/3/layout/StepUpProcess"/>
    <dgm:cxn modelId="{52344526-D34B-AF44-818D-B131B251B1D0}" type="presParOf" srcId="{A4517874-620F-9B44-9DF5-5E381FABD422}" destId="{2DED90CE-1621-C04F-89EE-B89990E30638}" srcOrd="11" destOrd="0" presId="urn:microsoft.com/office/officeart/2009/3/layout/StepUpProcess"/>
    <dgm:cxn modelId="{656156E9-C992-2A44-A00C-7250E781BD23}" type="presParOf" srcId="{2DED90CE-1621-C04F-89EE-B89990E30638}" destId="{D6432CD1-0491-214F-AFEA-9271FE5D299B}" srcOrd="0" destOrd="0" presId="urn:microsoft.com/office/officeart/2009/3/layout/StepUpProcess"/>
    <dgm:cxn modelId="{76381F5B-969C-AF46-BE36-40AEC81A554E}" type="presParOf" srcId="{A4517874-620F-9B44-9DF5-5E381FABD422}" destId="{9E7C303C-A606-AA4A-83DC-35242539F4DD}" srcOrd="12" destOrd="0" presId="urn:microsoft.com/office/officeart/2009/3/layout/StepUpProcess"/>
    <dgm:cxn modelId="{5E451501-8F6E-8B42-A6CF-AAC67B99DED1}" type="presParOf" srcId="{9E7C303C-A606-AA4A-83DC-35242539F4DD}" destId="{B3D2952C-4D2C-0945-B803-ACA6ED500D91}" srcOrd="0" destOrd="0" presId="urn:microsoft.com/office/officeart/2009/3/layout/StepUpProcess"/>
    <dgm:cxn modelId="{6F1B4625-0F23-B149-99A2-A6EE03CCD26F}" type="presParOf" srcId="{9E7C303C-A606-AA4A-83DC-35242539F4DD}" destId="{0FB3C9CA-1B96-5040-86D1-C925E1B5957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3EBDE2-6BE0-474B-863D-546FD92927A6}" type="doc">
      <dgm:prSet loTypeId="urn:microsoft.com/office/officeart/2005/8/layout/process3" loCatId="" qsTypeId="urn:microsoft.com/office/officeart/2005/8/quickstyle/simple3" qsCatId="simple" csTypeId="urn:microsoft.com/office/officeart/2005/8/colors/colorful4" csCatId="colorful" phldr="1"/>
      <dgm:spPr/>
      <dgm:t>
        <a:bodyPr/>
        <a:lstStyle/>
        <a:p>
          <a:endParaRPr lang="tr-TR"/>
        </a:p>
      </dgm:t>
    </dgm:pt>
    <dgm:pt modelId="{C78B338A-5A24-3D4F-8385-C951A6B42D4F}">
      <dgm:prSet phldrT="[Metin]"/>
      <dgm:spPr/>
      <dgm:t>
        <a:bodyPr/>
        <a:lstStyle/>
        <a:p>
          <a:r>
            <a:rPr lang="tr-TR" b="1" dirty="0"/>
            <a:t>1. Uluslararası Standartlara Uyum</a:t>
          </a:r>
          <a:endParaRPr lang="tr-TR" dirty="0"/>
        </a:p>
      </dgm:t>
    </dgm:pt>
    <dgm:pt modelId="{0FC1570E-BAE0-2C48-A432-5BBB4D4C6712}" type="parTrans" cxnId="{675A530D-0670-094A-A1FD-8BF2FA5DA680}">
      <dgm:prSet/>
      <dgm:spPr/>
      <dgm:t>
        <a:bodyPr/>
        <a:lstStyle/>
        <a:p>
          <a:endParaRPr lang="tr-TR"/>
        </a:p>
      </dgm:t>
    </dgm:pt>
    <dgm:pt modelId="{B6F0F820-49EA-3744-AE6D-B687FED4FDB4}" type="sibTrans" cxnId="{675A530D-0670-094A-A1FD-8BF2FA5DA680}">
      <dgm:prSet/>
      <dgm:spPr/>
      <dgm:t>
        <a:bodyPr/>
        <a:lstStyle/>
        <a:p>
          <a:endParaRPr lang="tr-TR"/>
        </a:p>
      </dgm:t>
    </dgm:pt>
    <dgm:pt modelId="{405E34B3-F5FB-374D-8DC3-07250D06BDE8}">
      <dgm:prSet phldrT="[Metin]"/>
      <dgm:spPr/>
      <dgm:t>
        <a:bodyPr/>
        <a:lstStyle/>
        <a:p>
          <a:endParaRPr lang="tr-TR" dirty="0"/>
        </a:p>
      </dgm:t>
    </dgm:pt>
    <dgm:pt modelId="{08784872-3325-7A4B-956B-624F68594B13}" type="parTrans" cxnId="{7087C311-6115-3A49-9E1E-7B7D84814867}">
      <dgm:prSet/>
      <dgm:spPr/>
      <dgm:t>
        <a:bodyPr/>
        <a:lstStyle/>
        <a:p>
          <a:endParaRPr lang="tr-TR"/>
        </a:p>
      </dgm:t>
    </dgm:pt>
    <dgm:pt modelId="{7449DB95-E509-C845-8685-D439E4D162D2}" type="sibTrans" cxnId="{7087C311-6115-3A49-9E1E-7B7D84814867}">
      <dgm:prSet/>
      <dgm:spPr/>
      <dgm:t>
        <a:bodyPr/>
        <a:lstStyle/>
        <a:p>
          <a:endParaRPr lang="tr-TR"/>
        </a:p>
      </dgm:t>
    </dgm:pt>
    <dgm:pt modelId="{54A179F4-98B7-1945-96C4-99DFAC7EEF96}">
      <dgm:prSet phldrT="[Metin]"/>
      <dgm:spPr/>
      <dgm:t>
        <a:bodyPr/>
        <a:lstStyle/>
        <a:p>
          <a:r>
            <a:rPr lang="tr-TR" b="1" dirty="0"/>
            <a:t>2. Net Hedefler ve Stratejiler</a:t>
          </a:r>
          <a:endParaRPr lang="tr-TR" dirty="0"/>
        </a:p>
      </dgm:t>
    </dgm:pt>
    <dgm:pt modelId="{C99FFEC9-F8A6-6242-A8D1-7CC6F3D1649A}" type="parTrans" cxnId="{BC493BC1-578A-3149-8361-4D5C19FC43DA}">
      <dgm:prSet/>
      <dgm:spPr/>
      <dgm:t>
        <a:bodyPr/>
        <a:lstStyle/>
        <a:p>
          <a:endParaRPr lang="tr-TR"/>
        </a:p>
      </dgm:t>
    </dgm:pt>
    <dgm:pt modelId="{0988DEA3-FF4B-2749-B34C-77376BCF25D5}" type="sibTrans" cxnId="{BC493BC1-578A-3149-8361-4D5C19FC43DA}">
      <dgm:prSet/>
      <dgm:spPr/>
      <dgm:t>
        <a:bodyPr/>
        <a:lstStyle/>
        <a:p>
          <a:endParaRPr lang="tr-TR"/>
        </a:p>
      </dgm:t>
    </dgm:pt>
    <dgm:pt modelId="{EBEBC452-E321-AA40-82A6-A5340880511B}">
      <dgm:prSet phldrT="[Metin]"/>
      <dgm:spPr/>
      <dgm:t>
        <a:bodyPr/>
        <a:lstStyle/>
        <a:p>
          <a:r>
            <a:rPr lang="tr-TR" dirty="0"/>
            <a:t>SECAP, somut </a:t>
          </a:r>
          <a:r>
            <a:rPr lang="tr-TR" dirty="0" err="1"/>
            <a:t>azaltım</a:t>
          </a:r>
          <a:r>
            <a:rPr lang="tr-TR" dirty="0"/>
            <a:t> ve uyum hedeflerini belirleyerek, yerel yönetimlere net bir yol haritası çizer. </a:t>
          </a:r>
        </a:p>
      </dgm:t>
    </dgm:pt>
    <dgm:pt modelId="{0946707F-9095-004B-A845-33918926B078}" type="parTrans" cxnId="{691EFA09-2296-1640-9A7C-26E37E2452B2}">
      <dgm:prSet/>
      <dgm:spPr/>
      <dgm:t>
        <a:bodyPr/>
        <a:lstStyle/>
        <a:p>
          <a:endParaRPr lang="tr-TR"/>
        </a:p>
      </dgm:t>
    </dgm:pt>
    <dgm:pt modelId="{5D7FFEDE-3438-7B43-B388-167BBFBE1097}" type="sibTrans" cxnId="{691EFA09-2296-1640-9A7C-26E37E2452B2}">
      <dgm:prSet/>
      <dgm:spPr/>
      <dgm:t>
        <a:bodyPr/>
        <a:lstStyle/>
        <a:p>
          <a:endParaRPr lang="tr-TR"/>
        </a:p>
      </dgm:t>
    </dgm:pt>
    <dgm:pt modelId="{EE5D465D-587A-DE45-865D-9FE5321577BC}">
      <dgm:prSet phldrT="[Metin]"/>
      <dgm:spPr/>
      <dgm:t>
        <a:bodyPr/>
        <a:lstStyle/>
        <a:p>
          <a:r>
            <a:rPr lang="tr-TR" b="1" dirty="0"/>
            <a:t>3. Kanıta Dayalı Planlama</a:t>
          </a:r>
          <a:endParaRPr lang="tr-TR" dirty="0"/>
        </a:p>
      </dgm:t>
    </dgm:pt>
    <dgm:pt modelId="{8DC1AFFB-EF7C-8C4C-9807-9AE2AEE5678A}" type="parTrans" cxnId="{BE35831D-DFCA-B046-92EA-3F976C94F888}">
      <dgm:prSet/>
      <dgm:spPr/>
      <dgm:t>
        <a:bodyPr/>
        <a:lstStyle/>
        <a:p>
          <a:endParaRPr lang="tr-TR"/>
        </a:p>
      </dgm:t>
    </dgm:pt>
    <dgm:pt modelId="{A616D18C-C4B2-1844-A58A-E73567B2778E}" type="sibTrans" cxnId="{BE35831D-DFCA-B046-92EA-3F976C94F888}">
      <dgm:prSet/>
      <dgm:spPr/>
      <dgm:t>
        <a:bodyPr/>
        <a:lstStyle/>
        <a:p>
          <a:endParaRPr lang="tr-TR"/>
        </a:p>
      </dgm:t>
    </dgm:pt>
    <dgm:pt modelId="{B94C55FF-0219-9E42-A1E9-C0246A9A3457}">
      <dgm:prSet phldrT="[Metin]"/>
      <dgm:spPr/>
      <dgm:t>
        <a:bodyPr/>
        <a:lstStyle/>
        <a:p>
          <a:r>
            <a:rPr lang="tr-TR" dirty="0"/>
            <a:t>SECAP, </a:t>
          </a:r>
          <a:r>
            <a:rPr lang="tr-TR" b="1" dirty="0"/>
            <a:t>emisyon envanteri</a:t>
          </a:r>
          <a:r>
            <a:rPr lang="tr-TR" dirty="0"/>
            <a:t> ve </a:t>
          </a:r>
          <a:r>
            <a:rPr lang="tr-TR" b="1" dirty="0"/>
            <a:t>risk/kırılganlık değerlendirmesi</a:t>
          </a:r>
          <a:r>
            <a:rPr lang="tr-TR" dirty="0"/>
            <a:t> yaparak, </a:t>
          </a:r>
          <a:r>
            <a:rPr lang="tr-TR" dirty="0" err="1"/>
            <a:t>azaltım</a:t>
          </a:r>
          <a:r>
            <a:rPr lang="tr-TR" dirty="0"/>
            <a:t> ve uyum eylemlerini kentin özel ihtiyaçlarına ve potansiyeline göre planlar.</a:t>
          </a:r>
        </a:p>
      </dgm:t>
    </dgm:pt>
    <dgm:pt modelId="{071DF18D-C95C-BB42-BD26-AE2F25B19DE4}" type="parTrans" cxnId="{D322896A-989E-B84A-8A18-4D3268B0D9A5}">
      <dgm:prSet/>
      <dgm:spPr/>
      <dgm:t>
        <a:bodyPr/>
        <a:lstStyle/>
        <a:p>
          <a:endParaRPr lang="tr-TR"/>
        </a:p>
      </dgm:t>
    </dgm:pt>
    <dgm:pt modelId="{31DF4AD5-219A-4F4D-AAC7-436C578C4265}" type="sibTrans" cxnId="{D322896A-989E-B84A-8A18-4D3268B0D9A5}">
      <dgm:prSet/>
      <dgm:spPr/>
      <dgm:t>
        <a:bodyPr/>
        <a:lstStyle/>
        <a:p>
          <a:endParaRPr lang="tr-TR"/>
        </a:p>
      </dgm:t>
    </dgm:pt>
    <dgm:pt modelId="{FDFEA26F-CEC4-D34C-A307-FB712C782571}">
      <dgm:prSet/>
      <dgm:spPr/>
      <dgm:t>
        <a:bodyPr/>
        <a:lstStyle/>
        <a:p>
          <a:endParaRPr lang="tr-TR" dirty="0"/>
        </a:p>
      </dgm:t>
    </dgm:pt>
    <dgm:pt modelId="{FA67A343-28C0-4D4E-BD90-6D0515568C8E}" type="parTrans" cxnId="{4B19F2E9-1936-8740-8DB3-BAF3D756A8A5}">
      <dgm:prSet/>
      <dgm:spPr/>
      <dgm:t>
        <a:bodyPr/>
        <a:lstStyle/>
        <a:p>
          <a:endParaRPr lang="tr-TR"/>
        </a:p>
      </dgm:t>
    </dgm:pt>
    <dgm:pt modelId="{F4CF5898-464B-C54F-A526-81188CF19325}" type="sibTrans" cxnId="{4B19F2E9-1936-8740-8DB3-BAF3D756A8A5}">
      <dgm:prSet/>
      <dgm:spPr/>
      <dgm:t>
        <a:bodyPr/>
        <a:lstStyle/>
        <a:p>
          <a:endParaRPr lang="tr-TR"/>
        </a:p>
      </dgm:t>
    </dgm:pt>
    <dgm:pt modelId="{294DC375-B003-784A-891F-5BAACB6AB79B}">
      <dgm:prSet/>
      <dgm:spPr/>
      <dgm:t>
        <a:bodyPr/>
        <a:lstStyle/>
        <a:p>
          <a:r>
            <a:rPr lang="tr-TR"/>
            <a:t>SECAP, </a:t>
          </a:r>
          <a:r>
            <a:rPr lang="tr-TR" b="1"/>
            <a:t>Küresel Belediye Başkanları Sözleşmesi (GCoM)</a:t>
          </a:r>
          <a:r>
            <a:rPr lang="tr-TR"/>
            <a:t> standartları ile uyumlu, bilimsel verilere dayalı, katılımcı ve bütünleşik bir yaklaşımla, iklim değişikliğiyle mücadele eden ve dirençliliği artıran uluslararası bir çerçeve sunar.</a:t>
          </a:r>
        </a:p>
      </dgm:t>
    </dgm:pt>
    <dgm:pt modelId="{EE387FF6-0CF5-8040-90B9-E616E2856530}" type="parTrans" cxnId="{DA2F7193-BF98-624B-ABD0-15A9CFA5E521}">
      <dgm:prSet/>
      <dgm:spPr/>
      <dgm:t>
        <a:bodyPr/>
        <a:lstStyle/>
        <a:p>
          <a:endParaRPr lang="tr-TR"/>
        </a:p>
      </dgm:t>
    </dgm:pt>
    <dgm:pt modelId="{D5D2BC4E-24F0-B84C-AA8F-C6EA220E7CAD}" type="sibTrans" cxnId="{DA2F7193-BF98-624B-ABD0-15A9CFA5E521}">
      <dgm:prSet/>
      <dgm:spPr/>
      <dgm:t>
        <a:bodyPr/>
        <a:lstStyle/>
        <a:p>
          <a:endParaRPr lang="tr-TR"/>
        </a:p>
      </dgm:t>
    </dgm:pt>
    <dgm:pt modelId="{C1A8278E-ECE7-8540-82C4-4550D70C685C}">
      <dgm:prSet phldrT="[Metin]"/>
      <dgm:spPr/>
      <dgm:t>
        <a:bodyPr/>
        <a:lstStyle/>
        <a:p>
          <a:r>
            <a:rPr lang="tr-TR" dirty="0"/>
            <a:t>Bu, kurumların iklim eylemlerini finanse etme ve uygulamasının temelini oluşturur.</a:t>
          </a:r>
        </a:p>
      </dgm:t>
    </dgm:pt>
    <dgm:pt modelId="{1F8A17B9-A978-0249-89B5-C47A9C85EB76}" type="parTrans" cxnId="{3D29890F-F49F-E24B-9BE1-4A9A200F76D5}">
      <dgm:prSet/>
      <dgm:spPr/>
      <dgm:t>
        <a:bodyPr/>
        <a:lstStyle/>
        <a:p>
          <a:endParaRPr lang="tr-TR"/>
        </a:p>
      </dgm:t>
    </dgm:pt>
    <dgm:pt modelId="{F03B3FF7-DF25-AE4E-B8E4-1278E0644C58}" type="sibTrans" cxnId="{3D29890F-F49F-E24B-9BE1-4A9A200F76D5}">
      <dgm:prSet/>
      <dgm:spPr/>
      <dgm:t>
        <a:bodyPr/>
        <a:lstStyle/>
        <a:p>
          <a:endParaRPr lang="tr-TR"/>
        </a:p>
      </dgm:t>
    </dgm:pt>
    <dgm:pt modelId="{B0FB9953-53FF-6F4B-A300-A4B221BEC351}" type="pres">
      <dgm:prSet presAssocID="{3D3EBDE2-6BE0-474B-863D-546FD92927A6}" presName="linearFlow" presStyleCnt="0">
        <dgm:presLayoutVars>
          <dgm:dir/>
          <dgm:animLvl val="lvl"/>
          <dgm:resizeHandles val="exact"/>
        </dgm:presLayoutVars>
      </dgm:prSet>
      <dgm:spPr/>
    </dgm:pt>
    <dgm:pt modelId="{F11FD202-16B1-F742-8FF2-77A2D5CBAEC9}" type="pres">
      <dgm:prSet presAssocID="{C78B338A-5A24-3D4F-8385-C951A6B42D4F}" presName="composite" presStyleCnt="0"/>
      <dgm:spPr/>
    </dgm:pt>
    <dgm:pt modelId="{AF779F47-F9B8-CB44-B392-694EDA909DAA}" type="pres">
      <dgm:prSet presAssocID="{C78B338A-5A24-3D4F-8385-C951A6B42D4F}" presName="parTx" presStyleLbl="node1" presStyleIdx="0" presStyleCnt="3">
        <dgm:presLayoutVars>
          <dgm:chMax val="0"/>
          <dgm:chPref val="0"/>
          <dgm:bulletEnabled val="1"/>
        </dgm:presLayoutVars>
      </dgm:prSet>
      <dgm:spPr/>
    </dgm:pt>
    <dgm:pt modelId="{88614E0E-10A1-BC45-AD82-DE8B6F54DB37}" type="pres">
      <dgm:prSet presAssocID="{C78B338A-5A24-3D4F-8385-C951A6B42D4F}" presName="parSh" presStyleLbl="node1" presStyleIdx="0" presStyleCnt="3"/>
      <dgm:spPr/>
    </dgm:pt>
    <dgm:pt modelId="{A8E1159F-CD53-3E42-B34B-46EC349B76DB}" type="pres">
      <dgm:prSet presAssocID="{C78B338A-5A24-3D4F-8385-C951A6B42D4F}" presName="desTx" presStyleLbl="fgAcc1" presStyleIdx="0" presStyleCnt="3">
        <dgm:presLayoutVars>
          <dgm:bulletEnabled val="1"/>
        </dgm:presLayoutVars>
      </dgm:prSet>
      <dgm:spPr/>
    </dgm:pt>
    <dgm:pt modelId="{C6B8A539-EF1D-0447-B8A5-B255E8B08D4F}" type="pres">
      <dgm:prSet presAssocID="{B6F0F820-49EA-3744-AE6D-B687FED4FDB4}" presName="sibTrans" presStyleLbl="sibTrans2D1" presStyleIdx="0" presStyleCnt="2"/>
      <dgm:spPr/>
    </dgm:pt>
    <dgm:pt modelId="{14648609-E40D-4D4B-9C3F-6AEFAC572DEC}" type="pres">
      <dgm:prSet presAssocID="{B6F0F820-49EA-3744-AE6D-B687FED4FDB4}" presName="connTx" presStyleLbl="sibTrans2D1" presStyleIdx="0" presStyleCnt="2"/>
      <dgm:spPr/>
    </dgm:pt>
    <dgm:pt modelId="{3AC9CF0C-1326-8F45-BFA2-531FB14803A8}" type="pres">
      <dgm:prSet presAssocID="{54A179F4-98B7-1945-96C4-99DFAC7EEF96}" presName="composite" presStyleCnt="0"/>
      <dgm:spPr/>
    </dgm:pt>
    <dgm:pt modelId="{4709779C-E468-C04C-92E6-6CFBF151DA4E}" type="pres">
      <dgm:prSet presAssocID="{54A179F4-98B7-1945-96C4-99DFAC7EEF96}" presName="parTx" presStyleLbl="node1" presStyleIdx="0" presStyleCnt="3">
        <dgm:presLayoutVars>
          <dgm:chMax val="0"/>
          <dgm:chPref val="0"/>
          <dgm:bulletEnabled val="1"/>
        </dgm:presLayoutVars>
      </dgm:prSet>
      <dgm:spPr/>
    </dgm:pt>
    <dgm:pt modelId="{3E96813D-DECF-FE4E-B7F8-CB094A3D373B}" type="pres">
      <dgm:prSet presAssocID="{54A179F4-98B7-1945-96C4-99DFAC7EEF96}" presName="parSh" presStyleLbl="node1" presStyleIdx="1" presStyleCnt="3"/>
      <dgm:spPr/>
    </dgm:pt>
    <dgm:pt modelId="{AFDE9F35-54D5-654C-B256-82EBA0841A13}" type="pres">
      <dgm:prSet presAssocID="{54A179F4-98B7-1945-96C4-99DFAC7EEF96}" presName="desTx" presStyleLbl="fgAcc1" presStyleIdx="1" presStyleCnt="3">
        <dgm:presLayoutVars>
          <dgm:bulletEnabled val="1"/>
        </dgm:presLayoutVars>
      </dgm:prSet>
      <dgm:spPr/>
    </dgm:pt>
    <dgm:pt modelId="{68C2FCC5-C1F6-C849-B020-DA5E3BC88791}" type="pres">
      <dgm:prSet presAssocID="{0988DEA3-FF4B-2749-B34C-77376BCF25D5}" presName="sibTrans" presStyleLbl="sibTrans2D1" presStyleIdx="1" presStyleCnt="2"/>
      <dgm:spPr/>
    </dgm:pt>
    <dgm:pt modelId="{7C2A1FC4-66AC-8340-B65E-1EB4648C934F}" type="pres">
      <dgm:prSet presAssocID="{0988DEA3-FF4B-2749-B34C-77376BCF25D5}" presName="connTx" presStyleLbl="sibTrans2D1" presStyleIdx="1" presStyleCnt="2"/>
      <dgm:spPr/>
    </dgm:pt>
    <dgm:pt modelId="{5D928A81-F860-CD40-BE1D-3CE4A2C2F984}" type="pres">
      <dgm:prSet presAssocID="{EE5D465D-587A-DE45-865D-9FE5321577BC}" presName="composite" presStyleCnt="0"/>
      <dgm:spPr/>
    </dgm:pt>
    <dgm:pt modelId="{2B99E90A-2181-964A-A30A-086A43E118C3}" type="pres">
      <dgm:prSet presAssocID="{EE5D465D-587A-DE45-865D-9FE5321577BC}" presName="parTx" presStyleLbl="node1" presStyleIdx="1" presStyleCnt="3">
        <dgm:presLayoutVars>
          <dgm:chMax val="0"/>
          <dgm:chPref val="0"/>
          <dgm:bulletEnabled val="1"/>
        </dgm:presLayoutVars>
      </dgm:prSet>
      <dgm:spPr/>
    </dgm:pt>
    <dgm:pt modelId="{13D004A9-B88A-7E43-A81D-A252796CD6C1}" type="pres">
      <dgm:prSet presAssocID="{EE5D465D-587A-DE45-865D-9FE5321577BC}" presName="parSh" presStyleLbl="node1" presStyleIdx="2" presStyleCnt="3"/>
      <dgm:spPr/>
    </dgm:pt>
    <dgm:pt modelId="{B5E176F5-6EA9-1040-80CD-BE4A09946E17}" type="pres">
      <dgm:prSet presAssocID="{EE5D465D-587A-DE45-865D-9FE5321577BC}" presName="desTx" presStyleLbl="fgAcc1" presStyleIdx="2" presStyleCnt="3">
        <dgm:presLayoutVars>
          <dgm:bulletEnabled val="1"/>
        </dgm:presLayoutVars>
      </dgm:prSet>
      <dgm:spPr/>
    </dgm:pt>
  </dgm:ptLst>
  <dgm:cxnLst>
    <dgm:cxn modelId="{3B764609-7D0F-9744-81C8-9FF7A6D66B39}" type="presOf" srcId="{54A179F4-98B7-1945-96C4-99DFAC7EEF96}" destId="{3E96813D-DECF-FE4E-B7F8-CB094A3D373B}" srcOrd="1" destOrd="0" presId="urn:microsoft.com/office/officeart/2005/8/layout/process3"/>
    <dgm:cxn modelId="{691EFA09-2296-1640-9A7C-26E37E2452B2}" srcId="{54A179F4-98B7-1945-96C4-99DFAC7EEF96}" destId="{EBEBC452-E321-AA40-82A6-A5340880511B}" srcOrd="0" destOrd="0" parTransId="{0946707F-9095-004B-A845-33918926B078}" sibTransId="{5D7FFEDE-3438-7B43-B388-167BBFBE1097}"/>
    <dgm:cxn modelId="{675A530D-0670-094A-A1FD-8BF2FA5DA680}" srcId="{3D3EBDE2-6BE0-474B-863D-546FD92927A6}" destId="{C78B338A-5A24-3D4F-8385-C951A6B42D4F}" srcOrd="0" destOrd="0" parTransId="{0FC1570E-BAE0-2C48-A432-5BBB4D4C6712}" sibTransId="{B6F0F820-49EA-3744-AE6D-B687FED4FDB4}"/>
    <dgm:cxn modelId="{3D29890F-F49F-E24B-9BE1-4A9A200F76D5}" srcId="{54A179F4-98B7-1945-96C4-99DFAC7EEF96}" destId="{C1A8278E-ECE7-8540-82C4-4550D70C685C}" srcOrd="1" destOrd="0" parTransId="{1F8A17B9-A978-0249-89B5-C47A9C85EB76}" sibTransId="{F03B3FF7-DF25-AE4E-B8E4-1278E0644C58}"/>
    <dgm:cxn modelId="{5EADE50F-216E-C140-8355-0E0E3DE204C5}" type="presOf" srcId="{54A179F4-98B7-1945-96C4-99DFAC7EEF96}" destId="{4709779C-E468-C04C-92E6-6CFBF151DA4E}" srcOrd="0" destOrd="0" presId="urn:microsoft.com/office/officeart/2005/8/layout/process3"/>
    <dgm:cxn modelId="{7087C311-6115-3A49-9E1E-7B7D84814867}" srcId="{C78B338A-5A24-3D4F-8385-C951A6B42D4F}" destId="{405E34B3-F5FB-374D-8DC3-07250D06BDE8}" srcOrd="0" destOrd="0" parTransId="{08784872-3325-7A4B-956B-624F68594B13}" sibTransId="{7449DB95-E509-C845-8685-D439E4D162D2}"/>
    <dgm:cxn modelId="{761CDA18-38D3-0541-B82A-3AFCD4B9DB7E}" type="presOf" srcId="{B6F0F820-49EA-3744-AE6D-B687FED4FDB4}" destId="{14648609-E40D-4D4B-9C3F-6AEFAC572DEC}" srcOrd="1" destOrd="0" presId="urn:microsoft.com/office/officeart/2005/8/layout/process3"/>
    <dgm:cxn modelId="{BE35831D-DFCA-B046-92EA-3F976C94F888}" srcId="{3D3EBDE2-6BE0-474B-863D-546FD92927A6}" destId="{EE5D465D-587A-DE45-865D-9FE5321577BC}" srcOrd="2" destOrd="0" parTransId="{8DC1AFFB-EF7C-8C4C-9807-9AE2AEE5678A}" sibTransId="{A616D18C-C4B2-1844-A58A-E73567B2778E}"/>
    <dgm:cxn modelId="{1B51933D-5DFD-864A-BA8F-CB8F3E4708B8}" type="presOf" srcId="{FDFEA26F-CEC4-D34C-A307-FB712C782571}" destId="{A8E1159F-CD53-3E42-B34B-46EC349B76DB}" srcOrd="0" destOrd="2" presId="urn:microsoft.com/office/officeart/2005/8/layout/process3"/>
    <dgm:cxn modelId="{7DB7C943-E72A-3449-9BAF-B76D11A444FF}" type="presOf" srcId="{B6F0F820-49EA-3744-AE6D-B687FED4FDB4}" destId="{C6B8A539-EF1D-0447-B8A5-B255E8B08D4F}" srcOrd="0" destOrd="0" presId="urn:microsoft.com/office/officeart/2005/8/layout/process3"/>
    <dgm:cxn modelId="{57031755-0D58-7B43-858F-B23E15F8BFE1}" type="presOf" srcId="{294DC375-B003-784A-891F-5BAACB6AB79B}" destId="{A8E1159F-CD53-3E42-B34B-46EC349B76DB}" srcOrd="0" destOrd="1" presId="urn:microsoft.com/office/officeart/2005/8/layout/process3"/>
    <dgm:cxn modelId="{67B33057-88FF-CB4D-A6B6-686123343E1D}" type="presOf" srcId="{EE5D465D-587A-DE45-865D-9FE5321577BC}" destId="{2B99E90A-2181-964A-A30A-086A43E118C3}" srcOrd="0" destOrd="0" presId="urn:microsoft.com/office/officeart/2005/8/layout/process3"/>
    <dgm:cxn modelId="{E2291369-AC84-EC45-87CD-FE0731FE5E9D}" type="presOf" srcId="{C78B338A-5A24-3D4F-8385-C951A6B42D4F}" destId="{88614E0E-10A1-BC45-AD82-DE8B6F54DB37}" srcOrd="1" destOrd="0" presId="urn:microsoft.com/office/officeart/2005/8/layout/process3"/>
    <dgm:cxn modelId="{D322896A-989E-B84A-8A18-4D3268B0D9A5}" srcId="{EE5D465D-587A-DE45-865D-9FE5321577BC}" destId="{B94C55FF-0219-9E42-A1E9-C0246A9A3457}" srcOrd="0" destOrd="0" parTransId="{071DF18D-C95C-BB42-BD26-AE2F25B19DE4}" sibTransId="{31DF4AD5-219A-4F4D-AAC7-436C578C4265}"/>
    <dgm:cxn modelId="{DA2F7193-BF98-624B-ABD0-15A9CFA5E521}" srcId="{C78B338A-5A24-3D4F-8385-C951A6B42D4F}" destId="{294DC375-B003-784A-891F-5BAACB6AB79B}" srcOrd="1" destOrd="0" parTransId="{EE387FF6-0CF5-8040-90B9-E616E2856530}" sibTransId="{D5D2BC4E-24F0-B84C-AA8F-C6EA220E7CAD}"/>
    <dgm:cxn modelId="{3BB7A1A4-8C8A-D449-B446-BA7BC3AAA975}" type="presOf" srcId="{405E34B3-F5FB-374D-8DC3-07250D06BDE8}" destId="{A8E1159F-CD53-3E42-B34B-46EC349B76DB}" srcOrd="0" destOrd="0" presId="urn:microsoft.com/office/officeart/2005/8/layout/process3"/>
    <dgm:cxn modelId="{B12DB9B6-EFF0-E84A-A052-4D571E494C3A}" type="presOf" srcId="{3D3EBDE2-6BE0-474B-863D-546FD92927A6}" destId="{B0FB9953-53FF-6F4B-A300-A4B221BEC351}" srcOrd="0" destOrd="0" presId="urn:microsoft.com/office/officeart/2005/8/layout/process3"/>
    <dgm:cxn modelId="{5A3026B7-7640-8F43-A7AA-DBCD1EFDB62E}" type="presOf" srcId="{EBEBC452-E321-AA40-82A6-A5340880511B}" destId="{AFDE9F35-54D5-654C-B256-82EBA0841A13}" srcOrd="0" destOrd="0" presId="urn:microsoft.com/office/officeart/2005/8/layout/process3"/>
    <dgm:cxn modelId="{887D3FB7-9690-0A4A-866E-E7CE7ACAD892}" type="presOf" srcId="{C78B338A-5A24-3D4F-8385-C951A6B42D4F}" destId="{AF779F47-F9B8-CB44-B392-694EDA909DAA}" srcOrd="0" destOrd="0" presId="urn:microsoft.com/office/officeart/2005/8/layout/process3"/>
    <dgm:cxn modelId="{BC493BC1-578A-3149-8361-4D5C19FC43DA}" srcId="{3D3EBDE2-6BE0-474B-863D-546FD92927A6}" destId="{54A179F4-98B7-1945-96C4-99DFAC7EEF96}" srcOrd="1" destOrd="0" parTransId="{C99FFEC9-F8A6-6242-A8D1-7CC6F3D1649A}" sibTransId="{0988DEA3-FF4B-2749-B34C-77376BCF25D5}"/>
    <dgm:cxn modelId="{80EFB6C1-286F-9B46-B4B8-B06D18F9FD15}" type="presOf" srcId="{C1A8278E-ECE7-8540-82C4-4550D70C685C}" destId="{AFDE9F35-54D5-654C-B256-82EBA0841A13}" srcOrd="0" destOrd="1" presId="urn:microsoft.com/office/officeart/2005/8/layout/process3"/>
    <dgm:cxn modelId="{8DC040C2-0B89-5A48-A9AA-303DF5C88F8C}" type="presOf" srcId="{B94C55FF-0219-9E42-A1E9-C0246A9A3457}" destId="{B5E176F5-6EA9-1040-80CD-BE4A09946E17}" srcOrd="0" destOrd="0" presId="urn:microsoft.com/office/officeart/2005/8/layout/process3"/>
    <dgm:cxn modelId="{C63A0DDA-55EC-C24A-8B86-8F9622441FDA}" type="presOf" srcId="{0988DEA3-FF4B-2749-B34C-77376BCF25D5}" destId="{7C2A1FC4-66AC-8340-B65E-1EB4648C934F}" srcOrd="1" destOrd="0" presId="urn:microsoft.com/office/officeart/2005/8/layout/process3"/>
    <dgm:cxn modelId="{3ADB97DB-CFA9-5340-8E98-B04FFB3CAFAA}" type="presOf" srcId="{EE5D465D-587A-DE45-865D-9FE5321577BC}" destId="{13D004A9-B88A-7E43-A81D-A252796CD6C1}" srcOrd="1" destOrd="0" presId="urn:microsoft.com/office/officeart/2005/8/layout/process3"/>
    <dgm:cxn modelId="{A7B0F7DC-0CEF-F84F-BA58-591FB6475250}" type="presOf" srcId="{0988DEA3-FF4B-2749-B34C-77376BCF25D5}" destId="{68C2FCC5-C1F6-C849-B020-DA5E3BC88791}" srcOrd="0" destOrd="0" presId="urn:microsoft.com/office/officeart/2005/8/layout/process3"/>
    <dgm:cxn modelId="{4B19F2E9-1936-8740-8DB3-BAF3D756A8A5}" srcId="{C78B338A-5A24-3D4F-8385-C951A6B42D4F}" destId="{FDFEA26F-CEC4-D34C-A307-FB712C782571}" srcOrd="2" destOrd="0" parTransId="{FA67A343-28C0-4D4E-BD90-6D0515568C8E}" sibTransId="{F4CF5898-464B-C54F-A526-81188CF19325}"/>
    <dgm:cxn modelId="{20D35F0F-DCB7-954F-8D78-4634D6F6A863}" type="presParOf" srcId="{B0FB9953-53FF-6F4B-A300-A4B221BEC351}" destId="{F11FD202-16B1-F742-8FF2-77A2D5CBAEC9}" srcOrd="0" destOrd="0" presId="urn:microsoft.com/office/officeart/2005/8/layout/process3"/>
    <dgm:cxn modelId="{73EE8D04-159E-FB44-A5AE-F57F71D2401B}" type="presParOf" srcId="{F11FD202-16B1-F742-8FF2-77A2D5CBAEC9}" destId="{AF779F47-F9B8-CB44-B392-694EDA909DAA}" srcOrd="0" destOrd="0" presId="urn:microsoft.com/office/officeart/2005/8/layout/process3"/>
    <dgm:cxn modelId="{23919E0B-E7AB-CF4D-9A1E-3DCCE1D84850}" type="presParOf" srcId="{F11FD202-16B1-F742-8FF2-77A2D5CBAEC9}" destId="{88614E0E-10A1-BC45-AD82-DE8B6F54DB37}" srcOrd="1" destOrd="0" presId="urn:microsoft.com/office/officeart/2005/8/layout/process3"/>
    <dgm:cxn modelId="{4BFD805D-64E4-1A43-9DF6-01C6E7A3A69F}" type="presParOf" srcId="{F11FD202-16B1-F742-8FF2-77A2D5CBAEC9}" destId="{A8E1159F-CD53-3E42-B34B-46EC349B76DB}" srcOrd="2" destOrd="0" presId="urn:microsoft.com/office/officeart/2005/8/layout/process3"/>
    <dgm:cxn modelId="{FF67065F-0C06-D64E-96B8-9D5C62C87B7B}" type="presParOf" srcId="{B0FB9953-53FF-6F4B-A300-A4B221BEC351}" destId="{C6B8A539-EF1D-0447-B8A5-B255E8B08D4F}" srcOrd="1" destOrd="0" presId="urn:microsoft.com/office/officeart/2005/8/layout/process3"/>
    <dgm:cxn modelId="{EB51562A-5AF2-7A42-AE19-EC8DCD652A45}" type="presParOf" srcId="{C6B8A539-EF1D-0447-B8A5-B255E8B08D4F}" destId="{14648609-E40D-4D4B-9C3F-6AEFAC572DEC}" srcOrd="0" destOrd="0" presId="urn:microsoft.com/office/officeart/2005/8/layout/process3"/>
    <dgm:cxn modelId="{881D161B-9FBA-0F4C-B7B6-34C5E8D6AF6D}" type="presParOf" srcId="{B0FB9953-53FF-6F4B-A300-A4B221BEC351}" destId="{3AC9CF0C-1326-8F45-BFA2-531FB14803A8}" srcOrd="2" destOrd="0" presId="urn:microsoft.com/office/officeart/2005/8/layout/process3"/>
    <dgm:cxn modelId="{F196EED8-7164-0040-AAB8-4ABE0D0A4BFB}" type="presParOf" srcId="{3AC9CF0C-1326-8F45-BFA2-531FB14803A8}" destId="{4709779C-E468-C04C-92E6-6CFBF151DA4E}" srcOrd="0" destOrd="0" presId="urn:microsoft.com/office/officeart/2005/8/layout/process3"/>
    <dgm:cxn modelId="{325AD9F1-D1A8-CF41-AF8F-939E7794561C}" type="presParOf" srcId="{3AC9CF0C-1326-8F45-BFA2-531FB14803A8}" destId="{3E96813D-DECF-FE4E-B7F8-CB094A3D373B}" srcOrd="1" destOrd="0" presId="urn:microsoft.com/office/officeart/2005/8/layout/process3"/>
    <dgm:cxn modelId="{26BADDCE-A9EE-C44D-A088-8B435CBBA2DD}" type="presParOf" srcId="{3AC9CF0C-1326-8F45-BFA2-531FB14803A8}" destId="{AFDE9F35-54D5-654C-B256-82EBA0841A13}" srcOrd="2" destOrd="0" presId="urn:microsoft.com/office/officeart/2005/8/layout/process3"/>
    <dgm:cxn modelId="{E0CBAEBD-CC7B-4C41-A4E9-97BE966D5482}" type="presParOf" srcId="{B0FB9953-53FF-6F4B-A300-A4B221BEC351}" destId="{68C2FCC5-C1F6-C849-B020-DA5E3BC88791}" srcOrd="3" destOrd="0" presId="urn:microsoft.com/office/officeart/2005/8/layout/process3"/>
    <dgm:cxn modelId="{F0C23994-4509-4B40-9E62-EEED3D2D620C}" type="presParOf" srcId="{68C2FCC5-C1F6-C849-B020-DA5E3BC88791}" destId="{7C2A1FC4-66AC-8340-B65E-1EB4648C934F}" srcOrd="0" destOrd="0" presId="urn:microsoft.com/office/officeart/2005/8/layout/process3"/>
    <dgm:cxn modelId="{14D83330-BDA7-A042-B02D-18E44B0920D2}" type="presParOf" srcId="{B0FB9953-53FF-6F4B-A300-A4B221BEC351}" destId="{5D928A81-F860-CD40-BE1D-3CE4A2C2F984}" srcOrd="4" destOrd="0" presId="urn:microsoft.com/office/officeart/2005/8/layout/process3"/>
    <dgm:cxn modelId="{31CDF521-B710-B14D-BBEF-F66675D02308}" type="presParOf" srcId="{5D928A81-F860-CD40-BE1D-3CE4A2C2F984}" destId="{2B99E90A-2181-964A-A30A-086A43E118C3}" srcOrd="0" destOrd="0" presId="urn:microsoft.com/office/officeart/2005/8/layout/process3"/>
    <dgm:cxn modelId="{27DA427C-1E2C-5646-BE75-75B02FE3BDEA}" type="presParOf" srcId="{5D928A81-F860-CD40-BE1D-3CE4A2C2F984}" destId="{13D004A9-B88A-7E43-A81D-A252796CD6C1}" srcOrd="1" destOrd="0" presId="urn:microsoft.com/office/officeart/2005/8/layout/process3"/>
    <dgm:cxn modelId="{0E4589EA-06A8-4B48-928A-3079F07BA912}" type="presParOf" srcId="{5D928A81-F860-CD40-BE1D-3CE4A2C2F984}" destId="{B5E176F5-6EA9-1040-80CD-BE4A09946E1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3EBDE2-6BE0-474B-863D-546FD92927A6}" type="doc">
      <dgm:prSet loTypeId="urn:microsoft.com/office/officeart/2005/8/layout/process3" loCatId="" qsTypeId="urn:microsoft.com/office/officeart/2005/8/quickstyle/simple3" qsCatId="simple" csTypeId="urn:microsoft.com/office/officeart/2005/8/colors/colorful5" csCatId="colorful" phldr="1"/>
      <dgm:spPr/>
      <dgm:t>
        <a:bodyPr/>
        <a:lstStyle/>
        <a:p>
          <a:endParaRPr lang="tr-TR"/>
        </a:p>
      </dgm:t>
    </dgm:pt>
    <dgm:pt modelId="{C78B338A-5A24-3D4F-8385-C951A6B42D4F}">
      <dgm:prSet phldrT="[Metin]"/>
      <dgm:spPr/>
      <dgm:t>
        <a:bodyPr/>
        <a:lstStyle/>
        <a:p>
          <a:r>
            <a:rPr lang="tr-TR" b="1" dirty="0"/>
            <a:t>4.  Paydaş Katılımı ve Şeffaflık</a:t>
          </a:r>
          <a:endParaRPr lang="tr-TR" dirty="0"/>
        </a:p>
      </dgm:t>
    </dgm:pt>
    <dgm:pt modelId="{0FC1570E-BAE0-2C48-A432-5BBB4D4C6712}" type="parTrans" cxnId="{675A530D-0670-094A-A1FD-8BF2FA5DA680}">
      <dgm:prSet/>
      <dgm:spPr/>
      <dgm:t>
        <a:bodyPr/>
        <a:lstStyle/>
        <a:p>
          <a:endParaRPr lang="tr-TR"/>
        </a:p>
      </dgm:t>
    </dgm:pt>
    <dgm:pt modelId="{B6F0F820-49EA-3744-AE6D-B687FED4FDB4}" type="sibTrans" cxnId="{675A530D-0670-094A-A1FD-8BF2FA5DA680}">
      <dgm:prSet/>
      <dgm:spPr/>
      <dgm:t>
        <a:bodyPr/>
        <a:lstStyle/>
        <a:p>
          <a:endParaRPr lang="tr-TR"/>
        </a:p>
      </dgm:t>
    </dgm:pt>
    <dgm:pt modelId="{405E34B3-F5FB-374D-8DC3-07250D06BDE8}">
      <dgm:prSet phldrT="[Metin]"/>
      <dgm:spPr/>
      <dgm:t>
        <a:bodyPr/>
        <a:lstStyle/>
        <a:p>
          <a:endParaRPr lang="tr-TR" dirty="0"/>
        </a:p>
      </dgm:t>
    </dgm:pt>
    <dgm:pt modelId="{08784872-3325-7A4B-956B-624F68594B13}" type="parTrans" cxnId="{7087C311-6115-3A49-9E1E-7B7D84814867}">
      <dgm:prSet/>
      <dgm:spPr/>
      <dgm:t>
        <a:bodyPr/>
        <a:lstStyle/>
        <a:p>
          <a:endParaRPr lang="tr-TR"/>
        </a:p>
      </dgm:t>
    </dgm:pt>
    <dgm:pt modelId="{7449DB95-E509-C845-8685-D439E4D162D2}" type="sibTrans" cxnId="{7087C311-6115-3A49-9E1E-7B7D84814867}">
      <dgm:prSet/>
      <dgm:spPr/>
      <dgm:t>
        <a:bodyPr/>
        <a:lstStyle/>
        <a:p>
          <a:endParaRPr lang="tr-TR"/>
        </a:p>
      </dgm:t>
    </dgm:pt>
    <dgm:pt modelId="{54A179F4-98B7-1945-96C4-99DFAC7EEF96}">
      <dgm:prSet phldrT="[Metin]"/>
      <dgm:spPr/>
      <dgm:t>
        <a:bodyPr/>
        <a:lstStyle/>
        <a:p>
          <a:r>
            <a:rPr lang="tr-TR" b="1" dirty="0"/>
            <a:t>5. İzleme ve Değerlendirme Mekanizmaları</a:t>
          </a:r>
          <a:endParaRPr lang="tr-TR" dirty="0"/>
        </a:p>
      </dgm:t>
    </dgm:pt>
    <dgm:pt modelId="{C99FFEC9-F8A6-6242-A8D1-7CC6F3D1649A}" type="parTrans" cxnId="{BC493BC1-578A-3149-8361-4D5C19FC43DA}">
      <dgm:prSet/>
      <dgm:spPr/>
      <dgm:t>
        <a:bodyPr/>
        <a:lstStyle/>
        <a:p>
          <a:endParaRPr lang="tr-TR"/>
        </a:p>
      </dgm:t>
    </dgm:pt>
    <dgm:pt modelId="{0988DEA3-FF4B-2749-B34C-77376BCF25D5}" type="sibTrans" cxnId="{BC493BC1-578A-3149-8361-4D5C19FC43DA}">
      <dgm:prSet/>
      <dgm:spPr/>
      <dgm:t>
        <a:bodyPr/>
        <a:lstStyle/>
        <a:p>
          <a:endParaRPr lang="tr-TR"/>
        </a:p>
      </dgm:t>
    </dgm:pt>
    <dgm:pt modelId="{EBEBC452-E321-AA40-82A6-A5340880511B}">
      <dgm:prSet phldrT="[Metin]"/>
      <dgm:spPr/>
      <dgm:t>
        <a:bodyPr/>
        <a:lstStyle/>
        <a:p>
          <a:r>
            <a:rPr lang="tr-TR" dirty="0"/>
            <a:t>SECAP, planın uygulanmasını ve etkinliğini izlemek için mekanizmalar sunar. </a:t>
          </a:r>
        </a:p>
      </dgm:t>
    </dgm:pt>
    <dgm:pt modelId="{0946707F-9095-004B-A845-33918926B078}" type="parTrans" cxnId="{691EFA09-2296-1640-9A7C-26E37E2452B2}">
      <dgm:prSet/>
      <dgm:spPr/>
      <dgm:t>
        <a:bodyPr/>
        <a:lstStyle/>
        <a:p>
          <a:endParaRPr lang="tr-TR"/>
        </a:p>
      </dgm:t>
    </dgm:pt>
    <dgm:pt modelId="{5D7FFEDE-3438-7B43-B388-167BBFBE1097}" type="sibTrans" cxnId="{691EFA09-2296-1640-9A7C-26E37E2452B2}">
      <dgm:prSet/>
      <dgm:spPr/>
      <dgm:t>
        <a:bodyPr/>
        <a:lstStyle/>
        <a:p>
          <a:endParaRPr lang="tr-TR"/>
        </a:p>
      </dgm:t>
    </dgm:pt>
    <dgm:pt modelId="{EE5D465D-587A-DE45-865D-9FE5321577BC}">
      <dgm:prSet phldrT="[Metin]"/>
      <dgm:spPr/>
      <dgm:t>
        <a:bodyPr/>
        <a:lstStyle/>
        <a:p>
          <a:r>
            <a:rPr lang="tr-TR" b="1" dirty="0"/>
            <a:t>6. Proje Başvurularında Güçlü Bir Temel</a:t>
          </a:r>
          <a:endParaRPr lang="tr-TR" dirty="0"/>
        </a:p>
      </dgm:t>
    </dgm:pt>
    <dgm:pt modelId="{8DC1AFFB-EF7C-8C4C-9807-9AE2AEE5678A}" type="parTrans" cxnId="{BE35831D-DFCA-B046-92EA-3F976C94F888}">
      <dgm:prSet/>
      <dgm:spPr/>
      <dgm:t>
        <a:bodyPr/>
        <a:lstStyle/>
        <a:p>
          <a:endParaRPr lang="tr-TR"/>
        </a:p>
      </dgm:t>
    </dgm:pt>
    <dgm:pt modelId="{A616D18C-C4B2-1844-A58A-E73567B2778E}" type="sibTrans" cxnId="{BE35831D-DFCA-B046-92EA-3F976C94F888}">
      <dgm:prSet/>
      <dgm:spPr/>
      <dgm:t>
        <a:bodyPr/>
        <a:lstStyle/>
        <a:p>
          <a:endParaRPr lang="tr-TR"/>
        </a:p>
      </dgm:t>
    </dgm:pt>
    <dgm:pt modelId="{B94C55FF-0219-9E42-A1E9-C0246A9A3457}">
      <dgm:prSet phldrT="[Metin]"/>
      <dgm:spPr/>
      <dgm:t>
        <a:bodyPr/>
        <a:lstStyle/>
        <a:p>
          <a:r>
            <a:rPr lang="tr-TR" dirty="0"/>
            <a:t>SECAP, uluslararası </a:t>
          </a:r>
          <a:r>
            <a:rPr lang="tr-TR" b="1" dirty="0"/>
            <a:t>hibe ve kredi başvuruları</a:t>
          </a:r>
          <a:r>
            <a:rPr lang="tr-TR" dirty="0"/>
            <a:t> için güçlü bir zemin hazırlar. </a:t>
          </a:r>
        </a:p>
      </dgm:t>
    </dgm:pt>
    <dgm:pt modelId="{071DF18D-C95C-BB42-BD26-AE2F25B19DE4}" type="parTrans" cxnId="{D322896A-989E-B84A-8A18-4D3268B0D9A5}">
      <dgm:prSet/>
      <dgm:spPr/>
      <dgm:t>
        <a:bodyPr/>
        <a:lstStyle/>
        <a:p>
          <a:endParaRPr lang="tr-TR"/>
        </a:p>
      </dgm:t>
    </dgm:pt>
    <dgm:pt modelId="{31DF4AD5-219A-4F4D-AAC7-436C578C4265}" type="sibTrans" cxnId="{D322896A-989E-B84A-8A18-4D3268B0D9A5}">
      <dgm:prSet/>
      <dgm:spPr/>
      <dgm:t>
        <a:bodyPr/>
        <a:lstStyle/>
        <a:p>
          <a:endParaRPr lang="tr-TR"/>
        </a:p>
      </dgm:t>
    </dgm:pt>
    <dgm:pt modelId="{FDFEA26F-CEC4-D34C-A307-FB712C782571}">
      <dgm:prSet/>
      <dgm:spPr/>
      <dgm:t>
        <a:bodyPr/>
        <a:lstStyle/>
        <a:p>
          <a:endParaRPr lang="tr-TR" dirty="0"/>
        </a:p>
      </dgm:t>
    </dgm:pt>
    <dgm:pt modelId="{FA67A343-28C0-4D4E-BD90-6D0515568C8E}" type="parTrans" cxnId="{4B19F2E9-1936-8740-8DB3-BAF3D756A8A5}">
      <dgm:prSet/>
      <dgm:spPr/>
      <dgm:t>
        <a:bodyPr/>
        <a:lstStyle/>
        <a:p>
          <a:endParaRPr lang="tr-TR"/>
        </a:p>
      </dgm:t>
    </dgm:pt>
    <dgm:pt modelId="{F4CF5898-464B-C54F-A526-81188CF19325}" type="sibTrans" cxnId="{4B19F2E9-1936-8740-8DB3-BAF3D756A8A5}">
      <dgm:prSet/>
      <dgm:spPr/>
      <dgm:t>
        <a:bodyPr/>
        <a:lstStyle/>
        <a:p>
          <a:endParaRPr lang="tr-TR"/>
        </a:p>
      </dgm:t>
    </dgm:pt>
    <dgm:pt modelId="{294DC375-B003-784A-891F-5BAACB6AB79B}">
      <dgm:prSet/>
      <dgm:spPr/>
      <dgm:t>
        <a:bodyPr/>
        <a:lstStyle/>
        <a:p>
          <a:r>
            <a:rPr lang="tr-TR" dirty="0"/>
            <a:t>SECAP süreci, </a:t>
          </a:r>
          <a:r>
            <a:rPr lang="tr-TR" b="1" dirty="0"/>
            <a:t>yerel paydaşların (vatandaşlar, STK'lar, özel sektör vb.) katılımını</a:t>
          </a:r>
          <a:r>
            <a:rPr lang="tr-TR" dirty="0"/>
            <a:t> ve şeffaflığı teşvik eder. </a:t>
          </a:r>
        </a:p>
      </dgm:t>
    </dgm:pt>
    <dgm:pt modelId="{EE387FF6-0CF5-8040-90B9-E616E2856530}" type="parTrans" cxnId="{DA2F7193-BF98-624B-ABD0-15A9CFA5E521}">
      <dgm:prSet/>
      <dgm:spPr/>
      <dgm:t>
        <a:bodyPr/>
        <a:lstStyle/>
        <a:p>
          <a:endParaRPr lang="tr-TR"/>
        </a:p>
      </dgm:t>
    </dgm:pt>
    <dgm:pt modelId="{D5D2BC4E-24F0-B84C-AA8F-C6EA220E7CAD}" type="sibTrans" cxnId="{DA2F7193-BF98-624B-ABD0-15A9CFA5E521}">
      <dgm:prSet/>
      <dgm:spPr/>
      <dgm:t>
        <a:bodyPr/>
        <a:lstStyle/>
        <a:p>
          <a:endParaRPr lang="tr-TR"/>
        </a:p>
      </dgm:t>
    </dgm:pt>
    <dgm:pt modelId="{4363EAC1-EC3E-634F-9004-BC4A334BC728}">
      <dgm:prSet/>
      <dgm:spPr/>
      <dgm:t>
        <a:bodyPr/>
        <a:lstStyle/>
        <a:p>
          <a:r>
            <a:rPr lang="tr-TR" dirty="0"/>
            <a:t>Bu yaklaşım, planın yerel ihtiyaçlara uygunluğunu, yaygın desteğini ve projelerin sahiplenilmesini güçlendirir.</a:t>
          </a:r>
        </a:p>
      </dgm:t>
    </dgm:pt>
    <dgm:pt modelId="{5BFC170F-50FC-B341-A477-86E1D60AF84E}" type="parTrans" cxnId="{265350DD-493D-7C4B-8289-6DED0B50E411}">
      <dgm:prSet/>
      <dgm:spPr/>
      <dgm:t>
        <a:bodyPr/>
        <a:lstStyle/>
        <a:p>
          <a:endParaRPr lang="tr-TR"/>
        </a:p>
      </dgm:t>
    </dgm:pt>
    <dgm:pt modelId="{558C62EE-F31E-5F49-9531-03F58CED06F8}" type="sibTrans" cxnId="{265350DD-493D-7C4B-8289-6DED0B50E411}">
      <dgm:prSet/>
      <dgm:spPr/>
      <dgm:t>
        <a:bodyPr/>
        <a:lstStyle/>
        <a:p>
          <a:endParaRPr lang="tr-TR"/>
        </a:p>
      </dgm:t>
    </dgm:pt>
    <dgm:pt modelId="{55F8E3E8-C0EF-C047-8D56-F38CBC32AC1B}">
      <dgm:prSet/>
      <dgm:spPr/>
      <dgm:t>
        <a:bodyPr/>
        <a:lstStyle/>
        <a:p>
          <a:endParaRPr lang="tr-TR" dirty="0"/>
        </a:p>
      </dgm:t>
    </dgm:pt>
    <dgm:pt modelId="{DEC90084-BB51-D041-9949-1D7BDC8A8482}" type="parTrans" cxnId="{DB470A3A-4EE9-2A43-9EFC-7DA5F9F4C484}">
      <dgm:prSet/>
      <dgm:spPr/>
      <dgm:t>
        <a:bodyPr/>
        <a:lstStyle/>
        <a:p>
          <a:endParaRPr lang="tr-TR"/>
        </a:p>
      </dgm:t>
    </dgm:pt>
    <dgm:pt modelId="{50821F3C-1807-D949-9E79-4514F0CF0262}" type="sibTrans" cxnId="{DB470A3A-4EE9-2A43-9EFC-7DA5F9F4C484}">
      <dgm:prSet/>
      <dgm:spPr/>
      <dgm:t>
        <a:bodyPr/>
        <a:lstStyle/>
        <a:p>
          <a:endParaRPr lang="tr-TR"/>
        </a:p>
      </dgm:t>
    </dgm:pt>
    <dgm:pt modelId="{76273A11-A9DC-2244-8B6D-A996AF67CAE7}">
      <dgm:prSet phldrT="[Metin]"/>
      <dgm:spPr/>
      <dgm:t>
        <a:bodyPr/>
        <a:lstStyle/>
        <a:p>
          <a:r>
            <a:rPr lang="tr-TR" dirty="0"/>
            <a:t>Bu, </a:t>
          </a:r>
          <a:r>
            <a:rPr lang="tr-TR" b="1" dirty="0"/>
            <a:t>finansman kuruluşlarına</a:t>
          </a:r>
          <a:r>
            <a:rPr lang="tr-TR" dirty="0"/>
            <a:t> projelerin hedeflere ulaştığını kanıtlama ve </a:t>
          </a:r>
          <a:r>
            <a:rPr lang="tr-TR" b="1" dirty="0"/>
            <a:t>hesap verebilirliği</a:t>
          </a:r>
          <a:r>
            <a:rPr lang="tr-TR" dirty="0"/>
            <a:t> artırma imkanı verir.</a:t>
          </a:r>
        </a:p>
      </dgm:t>
    </dgm:pt>
    <dgm:pt modelId="{4D7206D7-7881-FC41-BD2C-FE1AF147129C}" type="parTrans" cxnId="{D2809A4E-13F3-4243-89C6-4ACB183167B4}">
      <dgm:prSet/>
      <dgm:spPr/>
      <dgm:t>
        <a:bodyPr/>
        <a:lstStyle/>
        <a:p>
          <a:endParaRPr lang="tr-TR"/>
        </a:p>
      </dgm:t>
    </dgm:pt>
    <dgm:pt modelId="{0261F09E-766B-0749-957A-9C5C387ABC19}" type="sibTrans" cxnId="{D2809A4E-13F3-4243-89C6-4ACB183167B4}">
      <dgm:prSet/>
      <dgm:spPr/>
      <dgm:t>
        <a:bodyPr/>
        <a:lstStyle/>
        <a:p>
          <a:endParaRPr lang="tr-TR"/>
        </a:p>
      </dgm:t>
    </dgm:pt>
    <dgm:pt modelId="{3327BCEC-0DB0-E346-B453-029FF2845235}">
      <dgm:prSet phldrT="[Metin]"/>
      <dgm:spPr/>
      <dgm:t>
        <a:bodyPr/>
        <a:lstStyle/>
        <a:p>
          <a:r>
            <a:rPr lang="tr-TR" dirty="0"/>
            <a:t>Planda açıkça gösterilen hedefler ve stratejiler sayesinde, projeler </a:t>
          </a:r>
          <a:r>
            <a:rPr lang="tr-TR" b="1" dirty="0"/>
            <a:t>daha ikna edici </a:t>
          </a:r>
          <a:r>
            <a:rPr lang="tr-TR" dirty="0"/>
            <a:t>ve </a:t>
          </a:r>
          <a:r>
            <a:rPr lang="tr-TR" b="1" dirty="0"/>
            <a:t>rekabetçi</a:t>
          </a:r>
          <a:r>
            <a:rPr lang="tr-TR" dirty="0"/>
            <a:t> hale gelir.</a:t>
          </a:r>
        </a:p>
      </dgm:t>
    </dgm:pt>
    <dgm:pt modelId="{1CDE07C1-5C26-B841-B37D-E9C67295E375}" type="parTrans" cxnId="{6627562F-D448-8B4B-96C8-74B3085BB138}">
      <dgm:prSet/>
      <dgm:spPr/>
      <dgm:t>
        <a:bodyPr/>
        <a:lstStyle/>
        <a:p>
          <a:endParaRPr lang="tr-TR"/>
        </a:p>
      </dgm:t>
    </dgm:pt>
    <dgm:pt modelId="{0FD3B33E-BCFD-434D-8430-4883BD8AD273}" type="sibTrans" cxnId="{6627562F-D448-8B4B-96C8-74B3085BB138}">
      <dgm:prSet/>
      <dgm:spPr/>
      <dgm:t>
        <a:bodyPr/>
        <a:lstStyle/>
        <a:p>
          <a:endParaRPr lang="tr-TR"/>
        </a:p>
      </dgm:t>
    </dgm:pt>
    <dgm:pt modelId="{B0FB9953-53FF-6F4B-A300-A4B221BEC351}" type="pres">
      <dgm:prSet presAssocID="{3D3EBDE2-6BE0-474B-863D-546FD92927A6}" presName="linearFlow" presStyleCnt="0">
        <dgm:presLayoutVars>
          <dgm:dir/>
          <dgm:animLvl val="lvl"/>
          <dgm:resizeHandles val="exact"/>
        </dgm:presLayoutVars>
      </dgm:prSet>
      <dgm:spPr/>
    </dgm:pt>
    <dgm:pt modelId="{F11FD202-16B1-F742-8FF2-77A2D5CBAEC9}" type="pres">
      <dgm:prSet presAssocID="{C78B338A-5A24-3D4F-8385-C951A6B42D4F}" presName="composite" presStyleCnt="0"/>
      <dgm:spPr/>
    </dgm:pt>
    <dgm:pt modelId="{AF779F47-F9B8-CB44-B392-694EDA909DAA}" type="pres">
      <dgm:prSet presAssocID="{C78B338A-5A24-3D4F-8385-C951A6B42D4F}" presName="parTx" presStyleLbl="node1" presStyleIdx="0" presStyleCnt="3">
        <dgm:presLayoutVars>
          <dgm:chMax val="0"/>
          <dgm:chPref val="0"/>
          <dgm:bulletEnabled val="1"/>
        </dgm:presLayoutVars>
      </dgm:prSet>
      <dgm:spPr/>
    </dgm:pt>
    <dgm:pt modelId="{88614E0E-10A1-BC45-AD82-DE8B6F54DB37}" type="pres">
      <dgm:prSet presAssocID="{C78B338A-5A24-3D4F-8385-C951A6B42D4F}" presName="parSh" presStyleLbl="node1" presStyleIdx="0" presStyleCnt="3"/>
      <dgm:spPr/>
    </dgm:pt>
    <dgm:pt modelId="{A8E1159F-CD53-3E42-B34B-46EC349B76DB}" type="pres">
      <dgm:prSet presAssocID="{C78B338A-5A24-3D4F-8385-C951A6B42D4F}" presName="desTx" presStyleLbl="fgAcc1" presStyleIdx="0" presStyleCnt="3">
        <dgm:presLayoutVars>
          <dgm:bulletEnabled val="1"/>
        </dgm:presLayoutVars>
      </dgm:prSet>
      <dgm:spPr/>
    </dgm:pt>
    <dgm:pt modelId="{C6B8A539-EF1D-0447-B8A5-B255E8B08D4F}" type="pres">
      <dgm:prSet presAssocID="{B6F0F820-49EA-3744-AE6D-B687FED4FDB4}" presName="sibTrans" presStyleLbl="sibTrans2D1" presStyleIdx="0" presStyleCnt="2"/>
      <dgm:spPr/>
    </dgm:pt>
    <dgm:pt modelId="{14648609-E40D-4D4B-9C3F-6AEFAC572DEC}" type="pres">
      <dgm:prSet presAssocID="{B6F0F820-49EA-3744-AE6D-B687FED4FDB4}" presName="connTx" presStyleLbl="sibTrans2D1" presStyleIdx="0" presStyleCnt="2"/>
      <dgm:spPr/>
    </dgm:pt>
    <dgm:pt modelId="{3AC9CF0C-1326-8F45-BFA2-531FB14803A8}" type="pres">
      <dgm:prSet presAssocID="{54A179F4-98B7-1945-96C4-99DFAC7EEF96}" presName="composite" presStyleCnt="0"/>
      <dgm:spPr/>
    </dgm:pt>
    <dgm:pt modelId="{4709779C-E468-C04C-92E6-6CFBF151DA4E}" type="pres">
      <dgm:prSet presAssocID="{54A179F4-98B7-1945-96C4-99DFAC7EEF96}" presName="parTx" presStyleLbl="node1" presStyleIdx="0" presStyleCnt="3">
        <dgm:presLayoutVars>
          <dgm:chMax val="0"/>
          <dgm:chPref val="0"/>
          <dgm:bulletEnabled val="1"/>
        </dgm:presLayoutVars>
      </dgm:prSet>
      <dgm:spPr/>
    </dgm:pt>
    <dgm:pt modelId="{3E96813D-DECF-FE4E-B7F8-CB094A3D373B}" type="pres">
      <dgm:prSet presAssocID="{54A179F4-98B7-1945-96C4-99DFAC7EEF96}" presName="parSh" presStyleLbl="node1" presStyleIdx="1" presStyleCnt="3"/>
      <dgm:spPr/>
    </dgm:pt>
    <dgm:pt modelId="{AFDE9F35-54D5-654C-B256-82EBA0841A13}" type="pres">
      <dgm:prSet presAssocID="{54A179F4-98B7-1945-96C4-99DFAC7EEF96}" presName="desTx" presStyleLbl="fgAcc1" presStyleIdx="1" presStyleCnt="3">
        <dgm:presLayoutVars>
          <dgm:bulletEnabled val="1"/>
        </dgm:presLayoutVars>
      </dgm:prSet>
      <dgm:spPr/>
    </dgm:pt>
    <dgm:pt modelId="{68C2FCC5-C1F6-C849-B020-DA5E3BC88791}" type="pres">
      <dgm:prSet presAssocID="{0988DEA3-FF4B-2749-B34C-77376BCF25D5}" presName="sibTrans" presStyleLbl="sibTrans2D1" presStyleIdx="1" presStyleCnt="2"/>
      <dgm:spPr/>
    </dgm:pt>
    <dgm:pt modelId="{7C2A1FC4-66AC-8340-B65E-1EB4648C934F}" type="pres">
      <dgm:prSet presAssocID="{0988DEA3-FF4B-2749-B34C-77376BCF25D5}" presName="connTx" presStyleLbl="sibTrans2D1" presStyleIdx="1" presStyleCnt="2"/>
      <dgm:spPr/>
    </dgm:pt>
    <dgm:pt modelId="{5D928A81-F860-CD40-BE1D-3CE4A2C2F984}" type="pres">
      <dgm:prSet presAssocID="{EE5D465D-587A-DE45-865D-9FE5321577BC}" presName="composite" presStyleCnt="0"/>
      <dgm:spPr/>
    </dgm:pt>
    <dgm:pt modelId="{2B99E90A-2181-964A-A30A-086A43E118C3}" type="pres">
      <dgm:prSet presAssocID="{EE5D465D-587A-DE45-865D-9FE5321577BC}" presName="parTx" presStyleLbl="node1" presStyleIdx="1" presStyleCnt="3">
        <dgm:presLayoutVars>
          <dgm:chMax val="0"/>
          <dgm:chPref val="0"/>
          <dgm:bulletEnabled val="1"/>
        </dgm:presLayoutVars>
      </dgm:prSet>
      <dgm:spPr/>
    </dgm:pt>
    <dgm:pt modelId="{13D004A9-B88A-7E43-A81D-A252796CD6C1}" type="pres">
      <dgm:prSet presAssocID="{EE5D465D-587A-DE45-865D-9FE5321577BC}" presName="parSh" presStyleLbl="node1" presStyleIdx="2" presStyleCnt="3"/>
      <dgm:spPr/>
    </dgm:pt>
    <dgm:pt modelId="{B5E176F5-6EA9-1040-80CD-BE4A09946E17}" type="pres">
      <dgm:prSet presAssocID="{EE5D465D-587A-DE45-865D-9FE5321577BC}" presName="desTx" presStyleLbl="fgAcc1" presStyleIdx="2" presStyleCnt="3">
        <dgm:presLayoutVars>
          <dgm:bulletEnabled val="1"/>
        </dgm:presLayoutVars>
      </dgm:prSet>
      <dgm:spPr/>
    </dgm:pt>
  </dgm:ptLst>
  <dgm:cxnLst>
    <dgm:cxn modelId="{3B764609-7D0F-9744-81C8-9FF7A6D66B39}" type="presOf" srcId="{54A179F4-98B7-1945-96C4-99DFAC7EEF96}" destId="{3E96813D-DECF-FE4E-B7F8-CB094A3D373B}" srcOrd="1" destOrd="0" presId="urn:microsoft.com/office/officeart/2005/8/layout/process3"/>
    <dgm:cxn modelId="{691EFA09-2296-1640-9A7C-26E37E2452B2}" srcId="{54A179F4-98B7-1945-96C4-99DFAC7EEF96}" destId="{EBEBC452-E321-AA40-82A6-A5340880511B}" srcOrd="0" destOrd="0" parTransId="{0946707F-9095-004B-A845-33918926B078}" sibTransId="{5D7FFEDE-3438-7B43-B388-167BBFBE1097}"/>
    <dgm:cxn modelId="{675A530D-0670-094A-A1FD-8BF2FA5DA680}" srcId="{3D3EBDE2-6BE0-474B-863D-546FD92927A6}" destId="{C78B338A-5A24-3D4F-8385-C951A6B42D4F}" srcOrd="0" destOrd="0" parTransId="{0FC1570E-BAE0-2C48-A432-5BBB4D4C6712}" sibTransId="{B6F0F820-49EA-3744-AE6D-B687FED4FDB4}"/>
    <dgm:cxn modelId="{5EADE50F-216E-C140-8355-0E0E3DE204C5}" type="presOf" srcId="{54A179F4-98B7-1945-96C4-99DFAC7EEF96}" destId="{4709779C-E468-C04C-92E6-6CFBF151DA4E}" srcOrd="0" destOrd="0" presId="urn:microsoft.com/office/officeart/2005/8/layout/process3"/>
    <dgm:cxn modelId="{7087C311-6115-3A49-9E1E-7B7D84814867}" srcId="{C78B338A-5A24-3D4F-8385-C951A6B42D4F}" destId="{405E34B3-F5FB-374D-8DC3-07250D06BDE8}" srcOrd="0" destOrd="0" parTransId="{08784872-3325-7A4B-956B-624F68594B13}" sibTransId="{7449DB95-E509-C845-8685-D439E4D162D2}"/>
    <dgm:cxn modelId="{761CDA18-38D3-0541-B82A-3AFCD4B9DB7E}" type="presOf" srcId="{B6F0F820-49EA-3744-AE6D-B687FED4FDB4}" destId="{14648609-E40D-4D4B-9C3F-6AEFAC572DEC}" srcOrd="1" destOrd="0" presId="urn:microsoft.com/office/officeart/2005/8/layout/process3"/>
    <dgm:cxn modelId="{BE35831D-DFCA-B046-92EA-3F976C94F888}" srcId="{3D3EBDE2-6BE0-474B-863D-546FD92927A6}" destId="{EE5D465D-587A-DE45-865D-9FE5321577BC}" srcOrd="2" destOrd="0" parTransId="{8DC1AFFB-EF7C-8C4C-9807-9AE2AEE5678A}" sibTransId="{A616D18C-C4B2-1844-A58A-E73567B2778E}"/>
    <dgm:cxn modelId="{6627562F-D448-8B4B-96C8-74B3085BB138}" srcId="{EE5D465D-587A-DE45-865D-9FE5321577BC}" destId="{3327BCEC-0DB0-E346-B453-029FF2845235}" srcOrd="1" destOrd="0" parTransId="{1CDE07C1-5C26-B841-B37D-E9C67295E375}" sibTransId="{0FD3B33E-BCFD-434D-8430-4883BD8AD273}"/>
    <dgm:cxn modelId="{DB470A3A-4EE9-2A43-9EFC-7DA5F9F4C484}" srcId="{54A179F4-98B7-1945-96C4-99DFAC7EEF96}" destId="{55F8E3E8-C0EF-C047-8D56-F38CBC32AC1B}" srcOrd="2" destOrd="0" parTransId="{DEC90084-BB51-D041-9949-1D7BDC8A8482}" sibTransId="{50821F3C-1807-D949-9E79-4514F0CF0262}"/>
    <dgm:cxn modelId="{1B51933D-5DFD-864A-BA8F-CB8F3E4708B8}" type="presOf" srcId="{FDFEA26F-CEC4-D34C-A307-FB712C782571}" destId="{A8E1159F-CD53-3E42-B34B-46EC349B76DB}" srcOrd="0" destOrd="3" presId="urn:microsoft.com/office/officeart/2005/8/layout/process3"/>
    <dgm:cxn modelId="{7DB7C943-E72A-3449-9BAF-B76D11A444FF}" type="presOf" srcId="{B6F0F820-49EA-3744-AE6D-B687FED4FDB4}" destId="{C6B8A539-EF1D-0447-B8A5-B255E8B08D4F}" srcOrd="0" destOrd="0" presId="urn:microsoft.com/office/officeart/2005/8/layout/process3"/>
    <dgm:cxn modelId="{D2809A4E-13F3-4243-89C6-4ACB183167B4}" srcId="{54A179F4-98B7-1945-96C4-99DFAC7EEF96}" destId="{76273A11-A9DC-2244-8B6D-A996AF67CAE7}" srcOrd="1" destOrd="0" parTransId="{4D7206D7-7881-FC41-BD2C-FE1AF147129C}" sibTransId="{0261F09E-766B-0749-957A-9C5C387ABC19}"/>
    <dgm:cxn modelId="{57031755-0D58-7B43-858F-B23E15F8BFE1}" type="presOf" srcId="{294DC375-B003-784A-891F-5BAACB6AB79B}" destId="{A8E1159F-CD53-3E42-B34B-46EC349B76DB}" srcOrd="0" destOrd="1" presId="urn:microsoft.com/office/officeart/2005/8/layout/process3"/>
    <dgm:cxn modelId="{67B33057-88FF-CB4D-A6B6-686123343E1D}" type="presOf" srcId="{EE5D465D-587A-DE45-865D-9FE5321577BC}" destId="{2B99E90A-2181-964A-A30A-086A43E118C3}" srcOrd="0" destOrd="0" presId="urn:microsoft.com/office/officeart/2005/8/layout/process3"/>
    <dgm:cxn modelId="{E2291369-AC84-EC45-87CD-FE0731FE5E9D}" type="presOf" srcId="{C78B338A-5A24-3D4F-8385-C951A6B42D4F}" destId="{88614E0E-10A1-BC45-AD82-DE8B6F54DB37}" srcOrd="1" destOrd="0" presId="urn:microsoft.com/office/officeart/2005/8/layout/process3"/>
    <dgm:cxn modelId="{D322896A-989E-B84A-8A18-4D3268B0D9A5}" srcId="{EE5D465D-587A-DE45-865D-9FE5321577BC}" destId="{B94C55FF-0219-9E42-A1E9-C0246A9A3457}" srcOrd="0" destOrd="0" parTransId="{071DF18D-C95C-BB42-BD26-AE2F25B19DE4}" sibTransId="{31DF4AD5-219A-4F4D-AAC7-436C578C4265}"/>
    <dgm:cxn modelId="{26C0387E-3F95-9F40-A620-3A57C40B4C8C}" type="presOf" srcId="{76273A11-A9DC-2244-8B6D-A996AF67CAE7}" destId="{AFDE9F35-54D5-654C-B256-82EBA0841A13}" srcOrd="0" destOrd="1" presId="urn:microsoft.com/office/officeart/2005/8/layout/process3"/>
    <dgm:cxn modelId="{503C2388-DFAB-2E49-9781-C9CB11C9D7E8}" type="presOf" srcId="{3327BCEC-0DB0-E346-B453-029FF2845235}" destId="{B5E176F5-6EA9-1040-80CD-BE4A09946E17}" srcOrd="0" destOrd="1" presId="urn:microsoft.com/office/officeart/2005/8/layout/process3"/>
    <dgm:cxn modelId="{B8D0AC8E-14F2-0C45-9C4D-8B6C610AF617}" type="presOf" srcId="{4363EAC1-EC3E-634F-9004-BC4A334BC728}" destId="{A8E1159F-CD53-3E42-B34B-46EC349B76DB}" srcOrd="0" destOrd="2" presId="urn:microsoft.com/office/officeart/2005/8/layout/process3"/>
    <dgm:cxn modelId="{DA2F7193-BF98-624B-ABD0-15A9CFA5E521}" srcId="{C78B338A-5A24-3D4F-8385-C951A6B42D4F}" destId="{294DC375-B003-784A-891F-5BAACB6AB79B}" srcOrd="1" destOrd="0" parTransId="{EE387FF6-0CF5-8040-90B9-E616E2856530}" sibTransId="{D5D2BC4E-24F0-B84C-AA8F-C6EA220E7CAD}"/>
    <dgm:cxn modelId="{3BB7A1A4-8C8A-D449-B446-BA7BC3AAA975}" type="presOf" srcId="{405E34B3-F5FB-374D-8DC3-07250D06BDE8}" destId="{A8E1159F-CD53-3E42-B34B-46EC349B76DB}" srcOrd="0" destOrd="0" presId="urn:microsoft.com/office/officeart/2005/8/layout/process3"/>
    <dgm:cxn modelId="{103DD7A8-9736-B64C-8933-94C1E0BC3D75}" type="presOf" srcId="{55F8E3E8-C0EF-C047-8D56-F38CBC32AC1B}" destId="{AFDE9F35-54D5-654C-B256-82EBA0841A13}" srcOrd="0" destOrd="2" presId="urn:microsoft.com/office/officeart/2005/8/layout/process3"/>
    <dgm:cxn modelId="{B12DB9B6-EFF0-E84A-A052-4D571E494C3A}" type="presOf" srcId="{3D3EBDE2-6BE0-474B-863D-546FD92927A6}" destId="{B0FB9953-53FF-6F4B-A300-A4B221BEC351}" srcOrd="0" destOrd="0" presId="urn:microsoft.com/office/officeart/2005/8/layout/process3"/>
    <dgm:cxn modelId="{5A3026B7-7640-8F43-A7AA-DBCD1EFDB62E}" type="presOf" srcId="{EBEBC452-E321-AA40-82A6-A5340880511B}" destId="{AFDE9F35-54D5-654C-B256-82EBA0841A13}" srcOrd="0" destOrd="0" presId="urn:microsoft.com/office/officeart/2005/8/layout/process3"/>
    <dgm:cxn modelId="{887D3FB7-9690-0A4A-866E-E7CE7ACAD892}" type="presOf" srcId="{C78B338A-5A24-3D4F-8385-C951A6B42D4F}" destId="{AF779F47-F9B8-CB44-B392-694EDA909DAA}" srcOrd="0" destOrd="0" presId="urn:microsoft.com/office/officeart/2005/8/layout/process3"/>
    <dgm:cxn modelId="{BC493BC1-578A-3149-8361-4D5C19FC43DA}" srcId="{3D3EBDE2-6BE0-474B-863D-546FD92927A6}" destId="{54A179F4-98B7-1945-96C4-99DFAC7EEF96}" srcOrd="1" destOrd="0" parTransId="{C99FFEC9-F8A6-6242-A8D1-7CC6F3D1649A}" sibTransId="{0988DEA3-FF4B-2749-B34C-77376BCF25D5}"/>
    <dgm:cxn modelId="{8DC040C2-0B89-5A48-A9AA-303DF5C88F8C}" type="presOf" srcId="{B94C55FF-0219-9E42-A1E9-C0246A9A3457}" destId="{B5E176F5-6EA9-1040-80CD-BE4A09946E17}" srcOrd="0" destOrd="0" presId="urn:microsoft.com/office/officeart/2005/8/layout/process3"/>
    <dgm:cxn modelId="{C63A0DDA-55EC-C24A-8B86-8F9622441FDA}" type="presOf" srcId="{0988DEA3-FF4B-2749-B34C-77376BCF25D5}" destId="{7C2A1FC4-66AC-8340-B65E-1EB4648C934F}" srcOrd="1" destOrd="0" presId="urn:microsoft.com/office/officeart/2005/8/layout/process3"/>
    <dgm:cxn modelId="{3ADB97DB-CFA9-5340-8E98-B04FFB3CAFAA}" type="presOf" srcId="{EE5D465D-587A-DE45-865D-9FE5321577BC}" destId="{13D004A9-B88A-7E43-A81D-A252796CD6C1}" srcOrd="1" destOrd="0" presId="urn:microsoft.com/office/officeart/2005/8/layout/process3"/>
    <dgm:cxn modelId="{A7B0F7DC-0CEF-F84F-BA58-591FB6475250}" type="presOf" srcId="{0988DEA3-FF4B-2749-B34C-77376BCF25D5}" destId="{68C2FCC5-C1F6-C849-B020-DA5E3BC88791}" srcOrd="0" destOrd="0" presId="urn:microsoft.com/office/officeart/2005/8/layout/process3"/>
    <dgm:cxn modelId="{265350DD-493D-7C4B-8289-6DED0B50E411}" srcId="{C78B338A-5A24-3D4F-8385-C951A6B42D4F}" destId="{4363EAC1-EC3E-634F-9004-BC4A334BC728}" srcOrd="2" destOrd="0" parTransId="{5BFC170F-50FC-B341-A477-86E1D60AF84E}" sibTransId="{558C62EE-F31E-5F49-9531-03F58CED06F8}"/>
    <dgm:cxn modelId="{4B19F2E9-1936-8740-8DB3-BAF3D756A8A5}" srcId="{C78B338A-5A24-3D4F-8385-C951A6B42D4F}" destId="{FDFEA26F-CEC4-D34C-A307-FB712C782571}" srcOrd="3" destOrd="0" parTransId="{FA67A343-28C0-4D4E-BD90-6D0515568C8E}" sibTransId="{F4CF5898-464B-C54F-A526-81188CF19325}"/>
    <dgm:cxn modelId="{20D35F0F-DCB7-954F-8D78-4634D6F6A863}" type="presParOf" srcId="{B0FB9953-53FF-6F4B-A300-A4B221BEC351}" destId="{F11FD202-16B1-F742-8FF2-77A2D5CBAEC9}" srcOrd="0" destOrd="0" presId="urn:microsoft.com/office/officeart/2005/8/layout/process3"/>
    <dgm:cxn modelId="{73EE8D04-159E-FB44-A5AE-F57F71D2401B}" type="presParOf" srcId="{F11FD202-16B1-F742-8FF2-77A2D5CBAEC9}" destId="{AF779F47-F9B8-CB44-B392-694EDA909DAA}" srcOrd="0" destOrd="0" presId="urn:microsoft.com/office/officeart/2005/8/layout/process3"/>
    <dgm:cxn modelId="{23919E0B-E7AB-CF4D-9A1E-3DCCE1D84850}" type="presParOf" srcId="{F11FD202-16B1-F742-8FF2-77A2D5CBAEC9}" destId="{88614E0E-10A1-BC45-AD82-DE8B6F54DB37}" srcOrd="1" destOrd="0" presId="urn:microsoft.com/office/officeart/2005/8/layout/process3"/>
    <dgm:cxn modelId="{4BFD805D-64E4-1A43-9DF6-01C6E7A3A69F}" type="presParOf" srcId="{F11FD202-16B1-F742-8FF2-77A2D5CBAEC9}" destId="{A8E1159F-CD53-3E42-B34B-46EC349B76DB}" srcOrd="2" destOrd="0" presId="urn:microsoft.com/office/officeart/2005/8/layout/process3"/>
    <dgm:cxn modelId="{FF67065F-0C06-D64E-96B8-9D5C62C87B7B}" type="presParOf" srcId="{B0FB9953-53FF-6F4B-A300-A4B221BEC351}" destId="{C6B8A539-EF1D-0447-B8A5-B255E8B08D4F}" srcOrd="1" destOrd="0" presId="urn:microsoft.com/office/officeart/2005/8/layout/process3"/>
    <dgm:cxn modelId="{EB51562A-5AF2-7A42-AE19-EC8DCD652A45}" type="presParOf" srcId="{C6B8A539-EF1D-0447-B8A5-B255E8B08D4F}" destId="{14648609-E40D-4D4B-9C3F-6AEFAC572DEC}" srcOrd="0" destOrd="0" presId="urn:microsoft.com/office/officeart/2005/8/layout/process3"/>
    <dgm:cxn modelId="{881D161B-9FBA-0F4C-B7B6-34C5E8D6AF6D}" type="presParOf" srcId="{B0FB9953-53FF-6F4B-A300-A4B221BEC351}" destId="{3AC9CF0C-1326-8F45-BFA2-531FB14803A8}" srcOrd="2" destOrd="0" presId="urn:microsoft.com/office/officeart/2005/8/layout/process3"/>
    <dgm:cxn modelId="{F196EED8-7164-0040-AAB8-4ABE0D0A4BFB}" type="presParOf" srcId="{3AC9CF0C-1326-8F45-BFA2-531FB14803A8}" destId="{4709779C-E468-C04C-92E6-6CFBF151DA4E}" srcOrd="0" destOrd="0" presId="urn:microsoft.com/office/officeart/2005/8/layout/process3"/>
    <dgm:cxn modelId="{325AD9F1-D1A8-CF41-AF8F-939E7794561C}" type="presParOf" srcId="{3AC9CF0C-1326-8F45-BFA2-531FB14803A8}" destId="{3E96813D-DECF-FE4E-B7F8-CB094A3D373B}" srcOrd="1" destOrd="0" presId="urn:microsoft.com/office/officeart/2005/8/layout/process3"/>
    <dgm:cxn modelId="{26BADDCE-A9EE-C44D-A088-8B435CBBA2DD}" type="presParOf" srcId="{3AC9CF0C-1326-8F45-BFA2-531FB14803A8}" destId="{AFDE9F35-54D5-654C-B256-82EBA0841A13}" srcOrd="2" destOrd="0" presId="urn:microsoft.com/office/officeart/2005/8/layout/process3"/>
    <dgm:cxn modelId="{E0CBAEBD-CC7B-4C41-A4E9-97BE966D5482}" type="presParOf" srcId="{B0FB9953-53FF-6F4B-A300-A4B221BEC351}" destId="{68C2FCC5-C1F6-C849-B020-DA5E3BC88791}" srcOrd="3" destOrd="0" presId="urn:microsoft.com/office/officeart/2005/8/layout/process3"/>
    <dgm:cxn modelId="{F0C23994-4509-4B40-9E62-EEED3D2D620C}" type="presParOf" srcId="{68C2FCC5-C1F6-C849-B020-DA5E3BC88791}" destId="{7C2A1FC4-66AC-8340-B65E-1EB4648C934F}" srcOrd="0" destOrd="0" presId="urn:microsoft.com/office/officeart/2005/8/layout/process3"/>
    <dgm:cxn modelId="{14D83330-BDA7-A042-B02D-18E44B0920D2}" type="presParOf" srcId="{B0FB9953-53FF-6F4B-A300-A4B221BEC351}" destId="{5D928A81-F860-CD40-BE1D-3CE4A2C2F984}" srcOrd="4" destOrd="0" presId="urn:microsoft.com/office/officeart/2005/8/layout/process3"/>
    <dgm:cxn modelId="{31CDF521-B710-B14D-BBEF-F66675D02308}" type="presParOf" srcId="{5D928A81-F860-CD40-BE1D-3CE4A2C2F984}" destId="{2B99E90A-2181-964A-A30A-086A43E118C3}" srcOrd="0" destOrd="0" presId="urn:microsoft.com/office/officeart/2005/8/layout/process3"/>
    <dgm:cxn modelId="{27DA427C-1E2C-5646-BE75-75B02FE3BDEA}" type="presParOf" srcId="{5D928A81-F860-CD40-BE1D-3CE4A2C2F984}" destId="{13D004A9-B88A-7E43-A81D-A252796CD6C1}" srcOrd="1" destOrd="0" presId="urn:microsoft.com/office/officeart/2005/8/layout/process3"/>
    <dgm:cxn modelId="{0E4589EA-06A8-4B48-928A-3079F07BA912}" type="presParOf" srcId="{5D928A81-F860-CD40-BE1D-3CE4A2C2F984}" destId="{B5E176F5-6EA9-1040-80CD-BE4A09946E1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83F888-2AAE-C94B-B6CA-DE7E6A4AECBC}" type="doc">
      <dgm:prSet loTypeId="urn:microsoft.com/office/officeart/2005/8/layout/chevron2" loCatId="" qsTypeId="urn:microsoft.com/office/officeart/2005/8/quickstyle/simple3" qsCatId="simple" csTypeId="urn:microsoft.com/office/officeart/2005/8/colors/colorful2" csCatId="colorful" phldr="1"/>
      <dgm:spPr/>
      <dgm:t>
        <a:bodyPr/>
        <a:lstStyle/>
        <a:p>
          <a:endParaRPr lang="tr-TR"/>
        </a:p>
      </dgm:t>
    </dgm:pt>
    <dgm:pt modelId="{E2841248-9D99-E449-9006-6CFD0183D372}">
      <dgm:prSet phldrT="[Metin]" custT="1"/>
      <dgm:spPr/>
      <dgm:t>
        <a:bodyPr/>
        <a:lstStyle/>
        <a:p>
          <a:r>
            <a:rPr lang="tr-TR" sz="2000" b="1" dirty="0"/>
            <a:t>Avrupa Birliği Fonları</a:t>
          </a:r>
          <a:endParaRPr lang="tr-TR" sz="2000" dirty="0"/>
        </a:p>
      </dgm:t>
    </dgm:pt>
    <dgm:pt modelId="{BD1D6030-7F59-FB4A-A2EA-13CDA3507AAE}" type="parTrans" cxnId="{E209FEDB-56FA-A045-AA75-F0412730B519}">
      <dgm:prSet/>
      <dgm:spPr/>
      <dgm:t>
        <a:bodyPr/>
        <a:lstStyle/>
        <a:p>
          <a:endParaRPr lang="tr-TR"/>
        </a:p>
      </dgm:t>
    </dgm:pt>
    <dgm:pt modelId="{AA6D8B44-281E-D346-B509-2A76C841367C}" type="sibTrans" cxnId="{E209FEDB-56FA-A045-AA75-F0412730B519}">
      <dgm:prSet/>
      <dgm:spPr/>
      <dgm:t>
        <a:bodyPr/>
        <a:lstStyle/>
        <a:p>
          <a:endParaRPr lang="tr-TR"/>
        </a:p>
      </dgm:t>
    </dgm:pt>
    <dgm:pt modelId="{D168F68A-3642-6543-9EB8-37FB3E07DAF1}">
      <dgm:prSet phldrT="[Metin]"/>
      <dgm:spPr/>
      <dgm:t>
        <a:bodyPr/>
        <a:lstStyle/>
        <a:p>
          <a:r>
            <a:rPr lang="tr-TR" dirty="0"/>
            <a:t>Avrupa Birliği, iklim değişikliği ve enerji alanında birçok hibe ve kredi programı sunmaktadır (örneğin, LIFE Programı, Ufuk Avrupa). </a:t>
          </a:r>
        </a:p>
      </dgm:t>
    </dgm:pt>
    <dgm:pt modelId="{59C15C7B-03C5-2B47-8B85-D1993F3C9044}" type="parTrans" cxnId="{77926A95-0ACF-2E4C-8B5C-747FE65395C0}">
      <dgm:prSet/>
      <dgm:spPr/>
      <dgm:t>
        <a:bodyPr/>
        <a:lstStyle/>
        <a:p>
          <a:endParaRPr lang="tr-TR"/>
        </a:p>
      </dgm:t>
    </dgm:pt>
    <dgm:pt modelId="{098F8AAA-7817-B04B-A6C6-EA8B66F0A4E6}" type="sibTrans" cxnId="{77926A95-0ACF-2E4C-8B5C-747FE65395C0}">
      <dgm:prSet/>
      <dgm:spPr/>
      <dgm:t>
        <a:bodyPr/>
        <a:lstStyle/>
        <a:p>
          <a:endParaRPr lang="tr-TR"/>
        </a:p>
      </dgm:t>
    </dgm:pt>
    <dgm:pt modelId="{25CDB2AE-740C-F045-9847-2D96D5FD9FB1}">
      <dgm:prSet phldrT="[Metin]" custT="1"/>
      <dgm:spPr/>
      <dgm:t>
        <a:bodyPr/>
        <a:lstStyle/>
        <a:p>
          <a:r>
            <a:rPr lang="tr-TR" sz="2000" b="1" dirty="0"/>
            <a:t>Uluslararası Finans Kuruluşları</a:t>
          </a:r>
          <a:endParaRPr lang="tr-TR" sz="2000" dirty="0"/>
        </a:p>
      </dgm:t>
    </dgm:pt>
    <dgm:pt modelId="{DFDF900A-DE44-8D4E-9D13-E0C6D1140FFC}" type="parTrans" cxnId="{5FEE756B-2D51-4348-9255-51FE8F4E0BE3}">
      <dgm:prSet/>
      <dgm:spPr/>
      <dgm:t>
        <a:bodyPr/>
        <a:lstStyle/>
        <a:p>
          <a:endParaRPr lang="tr-TR"/>
        </a:p>
      </dgm:t>
    </dgm:pt>
    <dgm:pt modelId="{35883917-11D7-6048-AEF5-4F06CDD066C1}" type="sibTrans" cxnId="{5FEE756B-2D51-4348-9255-51FE8F4E0BE3}">
      <dgm:prSet/>
      <dgm:spPr/>
      <dgm:t>
        <a:bodyPr/>
        <a:lstStyle/>
        <a:p>
          <a:endParaRPr lang="tr-TR"/>
        </a:p>
      </dgm:t>
    </dgm:pt>
    <dgm:pt modelId="{436B881B-2C0F-444E-B1E1-E0C0BC375EE0}">
      <dgm:prSet phldrT="[Metin]"/>
      <dgm:spPr/>
      <dgm:t>
        <a:bodyPr/>
        <a:lstStyle/>
        <a:p>
          <a:r>
            <a:rPr lang="tr-TR" dirty="0"/>
            <a:t>Dünya Bankası, Avrupa İmar ve Kalkınma Bankası (EBRD) gibi uluslararası finans kuruluşları, sürdürülebilir kentsel kalkınma projelerine finansman sağlamaktadır. </a:t>
          </a:r>
        </a:p>
      </dgm:t>
    </dgm:pt>
    <dgm:pt modelId="{47FF5097-402B-2946-9735-260AA5D6A8A8}" type="parTrans" cxnId="{130422D8-A9DB-484B-B36D-8D5B6327B652}">
      <dgm:prSet/>
      <dgm:spPr/>
      <dgm:t>
        <a:bodyPr/>
        <a:lstStyle/>
        <a:p>
          <a:endParaRPr lang="tr-TR"/>
        </a:p>
      </dgm:t>
    </dgm:pt>
    <dgm:pt modelId="{5E1DDCAB-7E69-1448-B572-DDF45F5441FA}" type="sibTrans" cxnId="{130422D8-A9DB-484B-B36D-8D5B6327B652}">
      <dgm:prSet/>
      <dgm:spPr/>
      <dgm:t>
        <a:bodyPr/>
        <a:lstStyle/>
        <a:p>
          <a:endParaRPr lang="tr-TR"/>
        </a:p>
      </dgm:t>
    </dgm:pt>
    <dgm:pt modelId="{285EDFD1-1882-8647-A540-539D2D454004}">
      <dgm:prSet phldrT="[Metin]" custT="1"/>
      <dgm:spPr/>
      <dgm:t>
        <a:bodyPr/>
        <a:lstStyle/>
        <a:p>
          <a:r>
            <a:rPr lang="tr-TR" sz="2000" b="1" dirty="0"/>
            <a:t>İkili </a:t>
          </a:r>
        </a:p>
        <a:p>
          <a:r>
            <a:rPr lang="tr-TR" sz="2000" b="1" dirty="0"/>
            <a:t>İşbirlikleri</a:t>
          </a:r>
          <a:endParaRPr lang="tr-TR" sz="2000" dirty="0"/>
        </a:p>
      </dgm:t>
    </dgm:pt>
    <dgm:pt modelId="{9B80183A-3F39-5242-8CB2-6C1022C48ED0}" type="parTrans" cxnId="{805DC57C-EE1C-D94B-A790-7C4AE6ED4F3B}">
      <dgm:prSet/>
      <dgm:spPr/>
      <dgm:t>
        <a:bodyPr/>
        <a:lstStyle/>
        <a:p>
          <a:endParaRPr lang="tr-TR"/>
        </a:p>
      </dgm:t>
    </dgm:pt>
    <dgm:pt modelId="{65FD263B-C0B2-9A4C-BABE-05F1ECA4F848}" type="sibTrans" cxnId="{805DC57C-EE1C-D94B-A790-7C4AE6ED4F3B}">
      <dgm:prSet/>
      <dgm:spPr/>
      <dgm:t>
        <a:bodyPr/>
        <a:lstStyle/>
        <a:p>
          <a:endParaRPr lang="tr-TR"/>
        </a:p>
      </dgm:t>
    </dgm:pt>
    <dgm:pt modelId="{2B4FB98A-E950-AE40-99B8-6B0A0E2AD650}">
      <dgm:prSet phldrT="[Metin]"/>
      <dgm:spPr/>
      <dgm:t>
        <a:bodyPr/>
        <a:lstStyle/>
        <a:p>
          <a:r>
            <a:rPr lang="tr-TR" dirty="0"/>
            <a:t>Ülkeler arasındaki ikili işbirlikleri kapsamında da iklim ve enerji projelerine finansman sağlanabilmektedir. </a:t>
          </a:r>
        </a:p>
      </dgm:t>
    </dgm:pt>
    <dgm:pt modelId="{8E642C57-D875-C248-BD50-4FB26518AD88}" type="parTrans" cxnId="{5EAD6F49-3F84-FE4A-8AA9-69F4D7C8D8CF}">
      <dgm:prSet/>
      <dgm:spPr/>
      <dgm:t>
        <a:bodyPr/>
        <a:lstStyle/>
        <a:p>
          <a:endParaRPr lang="tr-TR"/>
        </a:p>
      </dgm:t>
    </dgm:pt>
    <dgm:pt modelId="{36EC0187-086E-CA47-9AEC-2A3CC01DA729}" type="sibTrans" cxnId="{5EAD6F49-3F84-FE4A-8AA9-69F4D7C8D8CF}">
      <dgm:prSet/>
      <dgm:spPr/>
      <dgm:t>
        <a:bodyPr/>
        <a:lstStyle/>
        <a:p>
          <a:endParaRPr lang="tr-TR"/>
        </a:p>
      </dgm:t>
    </dgm:pt>
    <dgm:pt modelId="{B3AF2768-5D8E-F24A-BA52-CE622E8D37C8}">
      <dgm:prSet phldrT="[Metin]"/>
      <dgm:spPr/>
      <dgm:t>
        <a:bodyPr/>
        <a:lstStyle/>
        <a:p>
          <a:r>
            <a:rPr lang="tr-TR" dirty="0" err="1"/>
            <a:t>SECAP'a</a:t>
          </a:r>
          <a:r>
            <a:rPr lang="tr-TR" dirty="0"/>
            <a:t> sahip belediyeler, bu programlara başvururken daha avantajlı konumdadır.</a:t>
          </a:r>
        </a:p>
      </dgm:t>
    </dgm:pt>
    <dgm:pt modelId="{8DEFFC86-A074-454B-94A6-8705DD57F9F7}" type="parTrans" cxnId="{F9334823-ED84-F243-8CBC-DE0F6BA1BD70}">
      <dgm:prSet/>
      <dgm:spPr/>
      <dgm:t>
        <a:bodyPr/>
        <a:lstStyle/>
        <a:p>
          <a:endParaRPr lang="tr-TR"/>
        </a:p>
      </dgm:t>
    </dgm:pt>
    <dgm:pt modelId="{7C1C11C5-08B0-1945-AD4A-6E40B8F24819}" type="sibTrans" cxnId="{F9334823-ED84-F243-8CBC-DE0F6BA1BD70}">
      <dgm:prSet/>
      <dgm:spPr/>
      <dgm:t>
        <a:bodyPr/>
        <a:lstStyle/>
        <a:p>
          <a:endParaRPr lang="tr-TR"/>
        </a:p>
      </dgm:t>
    </dgm:pt>
    <dgm:pt modelId="{BD5A7804-6FDB-A140-A636-EE18D5A1C264}">
      <dgm:prSet phldrT="[Metin]"/>
      <dgm:spPr/>
      <dgm:t>
        <a:bodyPr/>
        <a:lstStyle/>
        <a:p>
          <a:r>
            <a:rPr lang="tr-TR" dirty="0"/>
            <a:t>SECAP, bu kuruluşlar nezdinde projelerin uygunluğunu ve önceliğini artırır.</a:t>
          </a:r>
        </a:p>
      </dgm:t>
    </dgm:pt>
    <dgm:pt modelId="{F257FF82-98CD-E346-9784-52DEB25021CA}" type="parTrans" cxnId="{F5E73688-C11B-AD4C-A9F6-79E4D1D821FF}">
      <dgm:prSet/>
      <dgm:spPr/>
      <dgm:t>
        <a:bodyPr/>
        <a:lstStyle/>
        <a:p>
          <a:endParaRPr lang="tr-TR"/>
        </a:p>
      </dgm:t>
    </dgm:pt>
    <dgm:pt modelId="{353B51AD-C171-A44D-93B8-899222333155}" type="sibTrans" cxnId="{F5E73688-C11B-AD4C-A9F6-79E4D1D821FF}">
      <dgm:prSet/>
      <dgm:spPr/>
      <dgm:t>
        <a:bodyPr/>
        <a:lstStyle/>
        <a:p>
          <a:endParaRPr lang="tr-TR"/>
        </a:p>
      </dgm:t>
    </dgm:pt>
    <dgm:pt modelId="{AF467C67-AA82-7848-8883-2DA4EDD0BEFC}">
      <dgm:prSet phldrT="[Metin]"/>
      <dgm:spPr/>
      <dgm:t>
        <a:bodyPr/>
        <a:lstStyle/>
        <a:p>
          <a:r>
            <a:rPr lang="tr-TR" dirty="0"/>
            <a:t>SECAP, bu tür işbirlikleri için de bir zemin oluşturabilir.</a:t>
          </a:r>
        </a:p>
      </dgm:t>
    </dgm:pt>
    <dgm:pt modelId="{B177D440-4F49-FF47-AE42-A41AFE312718}" type="parTrans" cxnId="{977E9A60-768D-4B45-A4F0-F8BA62AC5A9F}">
      <dgm:prSet/>
      <dgm:spPr/>
      <dgm:t>
        <a:bodyPr/>
        <a:lstStyle/>
        <a:p>
          <a:endParaRPr lang="tr-TR"/>
        </a:p>
      </dgm:t>
    </dgm:pt>
    <dgm:pt modelId="{CE3B99A2-651E-5C45-A3B7-3DA5C4CBD5FE}" type="sibTrans" cxnId="{977E9A60-768D-4B45-A4F0-F8BA62AC5A9F}">
      <dgm:prSet/>
      <dgm:spPr/>
      <dgm:t>
        <a:bodyPr/>
        <a:lstStyle/>
        <a:p>
          <a:endParaRPr lang="tr-TR"/>
        </a:p>
      </dgm:t>
    </dgm:pt>
    <dgm:pt modelId="{300D0621-9513-EB46-8F3B-DBFB72CC45B6}" type="pres">
      <dgm:prSet presAssocID="{C683F888-2AAE-C94B-B6CA-DE7E6A4AECBC}" presName="linearFlow" presStyleCnt="0">
        <dgm:presLayoutVars>
          <dgm:dir/>
          <dgm:animLvl val="lvl"/>
          <dgm:resizeHandles val="exact"/>
        </dgm:presLayoutVars>
      </dgm:prSet>
      <dgm:spPr/>
    </dgm:pt>
    <dgm:pt modelId="{0F281D3A-F291-3B4F-A87F-3C2F2AABBAB3}" type="pres">
      <dgm:prSet presAssocID="{E2841248-9D99-E449-9006-6CFD0183D372}" presName="composite" presStyleCnt="0"/>
      <dgm:spPr/>
    </dgm:pt>
    <dgm:pt modelId="{23E586A2-91F7-364D-8BD6-BF784F379131}" type="pres">
      <dgm:prSet presAssocID="{E2841248-9D99-E449-9006-6CFD0183D372}" presName="parentText" presStyleLbl="alignNode1" presStyleIdx="0" presStyleCnt="3">
        <dgm:presLayoutVars>
          <dgm:chMax val="1"/>
          <dgm:bulletEnabled val="1"/>
        </dgm:presLayoutVars>
      </dgm:prSet>
      <dgm:spPr/>
    </dgm:pt>
    <dgm:pt modelId="{729476FA-89DA-984D-9891-A62F3B43142A}" type="pres">
      <dgm:prSet presAssocID="{E2841248-9D99-E449-9006-6CFD0183D372}" presName="descendantText" presStyleLbl="alignAcc1" presStyleIdx="0" presStyleCnt="3">
        <dgm:presLayoutVars>
          <dgm:bulletEnabled val="1"/>
        </dgm:presLayoutVars>
      </dgm:prSet>
      <dgm:spPr/>
    </dgm:pt>
    <dgm:pt modelId="{B5ED2FE6-1D0B-C443-9B5C-A64544EDEA00}" type="pres">
      <dgm:prSet presAssocID="{AA6D8B44-281E-D346-B509-2A76C841367C}" presName="sp" presStyleCnt="0"/>
      <dgm:spPr/>
    </dgm:pt>
    <dgm:pt modelId="{633BB196-76C2-6140-AC72-58AB4A633B54}" type="pres">
      <dgm:prSet presAssocID="{25CDB2AE-740C-F045-9847-2D96D5FD9FB1}" presName="composite" presStyleCnt="0"/>
      <dgm:spPr/>
    </dgm:pt>
    <dgm:pt modelId="{50F1B83A-9E22-CC4B-82F6-DBC1ED054F7A}" type="pres">
      <dgm:prSet presAssocID="{25CDB2AE-740C-F045-9847-2D96D5FD9FB1}" presName="parentText" presStyleLbl="alignNode1" presStyleIdx="1" presStyleCnt="3">
        <dgm:presLayoutVars>
          <dgm:chMax val="1"/>
          <dgm:bulletEnabled val="1"/>
        </dgm:presLayoutVars>
      </dgm:prSet>
      <dgm:spPr/>
    </dgm:pt>
    <dgm:pt modelId="{582CC6CD-1755-C547-B6E0-E9F7FB613115}" type="pres">
      <dgm:prSet presAssocID="{25CDB2AE-740C-F045-9847-2D96D5FD9FB1}" presName="descendantText" presStyleLbl="alignAcc1" presStyleIdx="1" presStyleCnt="3">
        <dgm:presLayoutVars>
          <dgm:bulletEnabled val="1"/>
        </dgm:presLayoutVars>
      </dgm:prSet>
      <dgm:spPr/>
    </dgm:pt>
    <dgm:pt modelId="{D2215A3A-06B8-314C-B805-4F705844C07D}" type="pres">
      <dgm:prSet presAssocID="{35883917-11D7-6048-AEF5-4F06CDD066C1}" presName="sp" presStyleCnt="0"/>
      <dgm:spPr/>
    </dgm:pt>
    <dgm:pt modelId="{6216F15C-9311-FD43-9852-01F705E8D933}" type="pres">
      <dgm:prSet presAssocID="{285EDFD1-1882-8647-A540-539D2D454004}" presName="composite" presStyleCnt="0"/>
      <dgm:spPr/>
    </dgm:pt>
    <dgm:pt modelId="{C81002F1-4089-C74F-8586-8A0547102B25}" type="pres">
      <dgm:prSet presAssocID="{285EDFD1-1882-8647-A540-539D2D454004}" presName="parentText" presStyleLbl="alignNode1" presStyleIdx="2" presStyleCnt="3">
        <dgm:presLayoutVars>
          <dgm:chMax val="1"/>
          <dgm:bulletEnabled val="1"/>
        </dgm:presLayoutVars>
      </dgm:prSet>
      <dgm:spPr/>
    </dgm:pt>
    <dgm:pt modelId="{21519157-9F1D-EE44-840E-23F3DF8E5252}" type="pres">
      <dgm:prSet presAssocID="{285EDFD1-1882-8647-A540-539D2D454004}" presName="descendantText" presStyleLbl="alignAcc1" presStyleIdx="2" presStyleCnt="3">
        <dgm:presLayoutVars>
          <dgm:bulletEnabled val="1"/>
        </dgm:presLayoutVars>
      </dgm:prSet>
      <dgm:spPr/>
    </dgm:pt>
  </dgm:ptLst>
  <dgm:cxnLst>
    <dgm:cxn modelId="{95F86809-E966-5B47-962C-43468BE1618E}" type="presOf" srcId="{E2841248-9D99-E449-9006-6CFD0183D372}" destId="{23E586A2-91F7-364D-8BD6-BF784F379131}" srcOrd="0" destOrd="0" presId="urn:microsoft.com/office/officeart/2005/8/layout/chevron2"/>
    <dgm:cxn modelId="{10D5090A-B96E-E245-A162-D65BF8B1BC2B}" type="presOf" srcId="{C683F888-2AAE-C94B-B6CA-DE7E6A4AECBC}" destId="{300D0621-9513-EB46-8F3B-DBFB72CC45B6}" srcOrd="0" destOrd="0" presId="urn:microsoft.com/office/officeart/2005/8/layout/chevron2"/>
    <dgm:cxn modelId="{7AE70E1D-3848-EE45-B023-E542D846DADA}" type="presOf" srcId="{BD5A7804-6FDB-A140-A636-EE18D5A1C264}" destId="{582CC6CD-1755-C547-B6E0-E9F7FB613115}" srcOrd="0" destOrd="1" presId="urn:microsoft.com/office/officeart/2005/8/layout/chevron2"/>
    <dgm:cxn modelId="{F9334823-ED84-F243-8CBC-DE0F6BA1BD70}" srcId="{E2841248-9D99-E449-9006-6CFD0183D372}" destId="{B3AF2768-5D8E-F24A-BA52-CE622E8D37C8}" srcOrd="1" destOrd="0" parTransId="{8DEFFC86-A074-454B-94A6-8705DD57F9F7}" sibTransId="{7C1C11C5-08B0-1945-AD4A-6E40B8F24819}"/>
    <dgm:cxn modelId="{5EAD6F49-3F84-FE4A-8AA9-69F4D7C8D8CF}" srcId="{285EDFD1-1882-8647-A540-539D2D454004}" destId="{2B4FB98A-E950-AE40-99B8-6B0A0E2AD650}" srcOrd="0" destOrd="0" parTransId="{8E642C57-D875-C248-BD50-4FB26518AD88}" sibTransId="{36EC0187-086E-CA47-9AEC-2A3CC01DA729}"/>
    <dgm:cxn modelId="{977E9A60-768D-4B45-A4F0-F8BA62AC5A9F}" srcId="{285EDFD1-1882-8647-A540-539D2D454004}" destId="{AF467C67-AA82-7848-8883-2DA4EDD0BEFC}" srcOrd="1" destOrd="0" parTransId="{B177D440-4F49-FF47-AE42-A41AFE312718}" sibTransId="{CE3B99A2-651E-5C45-A3B7-3DA5C4CBD5FE}"/>
    <dgm:cxn modelId="{5FEE756B-2D51-4348-9255-51FE8F4E0BE3}" srcId="{C683F888-2AAE-C94B-B6CA-DE7E6A4AECBC}" destId="{25CDB2AE-740C-F045-9847-2D96D5FD9FB1}" srcOrd="1" destOrd="0" parTransId="{DFDF900A-DE44-8D4E-9D13-E0C6D1140FFC}" sibTransId="{35883917-11D7-6048-AEF5-4F06CDD066C1}"/>
    <dgm:cxn modelId="{805DC57C-EE1C-D94B-A790-7C4AE6ED4F3B}" srcId="{C683F888-2AAE-C94B-B6CA-DE7E6A4AECBC}" destId="{285EDFD1-1882-8647-A540-539D2D454004}" srcOrd="2" destOrd="0" parTransId="{9B80183A-3F39-5242-8CB2-6C1022C48ED0}" sibTransId="{65FD263B-C0B2-9A4C-BABE-05F1ECA4F848}"/>
    <dgm:cxn modelId="{F5E73688-C11B-AD4C-A9F6-79E4D1D821FF}" srcId="{25CDB2AE-740C-F045-9847-2D96D5FD9FB1}" destId="{BD5A7804-6FDB-A140-A636-EE18D5A1C264}" srcOrd="1" destOrd="0" parTransId="{F257FF82-98CD-E346-9784-52DEB25021CA}" sibTransId="{353B51AD-C171-A44D-93B8-899222333155}"/>
    <dgm:cxn modelId="{58ED058B-8904-D74B-BFB4-160052C430FC}" type="presOf" srcId="{2B4FB98A-E950-AE40-99B8-6B0A0E2AD650}" destId="{21519157-9F1D-EE44-840E-23F3DF8E5252}" srcOrd="0" destOrd="0" presId="urn:microsoft.com/office/officeart/2005/8/layout/chevron2"/>
    <dgm:cxn modelId="{E3628192-BBDE-904D-B33B-1021D69AF3B0}" type="presOf" srcId="{D168F68A-3642-6543-9EB8-37FB3E07DAF1}" destId="{729476FA-89DA-984D-9891-A62F3B43142A}" srcOrd="0" destOrd="0" presId="urn:microsoft.com/office/officeart/2005/8/layout/chevron2"/>
    <dgm:cxn modelId="{77926A95-0ACF-2E4C-8B5C-747FE65395C0}" srcId="{E2841248-9D99-E449-9006-6CFD0183D372}" destId="{D168F68A-3642-6543-9EB8-37FB3E07DAF1}" srcOrd="0" destOrd="0" parTransId="{59C15C7B-03C5-2B47-8B85-D1993F3C9044}" sibTransId="{098F8AAA-7817-B04B-A6C6-EA8B66F0A4E6}"/>
    <dgm:cxn modelId="{D355EBAE-7815-AB46-B1B6-91A98543B024}" type="presOf" srcId="{285EDFD1-1882-8647-A540-539D2D454004}" destId="{C81002F1-4089-C74F-8586-8A0547102B25}" srcOrd="0" destOrd="0" presId="urn:microsoft.com/office/officeart/2005/8/layout/chevron2"/>
    <dgm:cxn modelId="{80358DB3-1622-DF44-AE9D-24B49F2A8F2C}" type="presOf" srcId="{25CDB2AE-740C-F045-9847-2D96D5FD9FB1}" destId="{50F1B83A-9E22-CC4B-82F6-DBC1ED054F7A}" srcOrd="0" destOrd="0" presId="urn:microsoft.com/office/officeart/2005/8/layout/chevron2"/>
    <dgm:cxn modelId="{012C47B6-CA8D-9B45-A4A5-0E3EBE03999B}" type="presOf" srcId="{B3AF2768-5D8E-F24A-BA52-CE622E8D37C8}" destId="{729476FA-89DA-984D-9891-A62F3B43142A}" srcOrd="0" destOrd="1" presId="urn:microsoft.com/office/officeart/2005/8/layout/chevron2"/>
    <dgm:cxn modelId="{97565CD2-D120-4C47-989C-4BF19E1D9E33}" type="presOf" srcId="{436B881B-2C0F-444E-B1E1-E0C0BC375EE0}" destId="{582CC6CD-1755-C547-B6E0-E9F7FB613115}" srcOrd="0" destOrd="0" presId="urn:microsoft.com/office/officeart/2005/8/layout/chevron2"/>
    <dgm:cxn modelId="{130422D8-A9DB-484B-B36D-8D5B6327B652}" srcId="{25CDB2AE-740C-F045-9847-2D96D5FD9FB1}" destId="{436B881B-2C0F-444E-B1E1-E0C0BC375EE0}" srcOrd="0" destOrd="0" parTransId="{47FF5097-402B-2946-9735-260AA5D6A8A8}" sibTransId="{5E1DDCAB-7E69-1448-B572-DDF45F5441FA}"/>
    <dgm:cxn modelId="{E209FEDB-56FA-A045-AA75-F0412730B519}" srcId="{C683F888-2AAE-C94B-B6CA-DE7E6A4AECBC}" destId="{E2841248-9D99-E449-9006-6CFD0183D372}" srcOrd="0" destOrd="0" parTransId="{BD1D6030-7F59-FB4A-A2EA-13CDA3507AAE}" sibTransId="{AA6D8B44-281E-D346-B509-2A76C841367C}"/>
    <dgm:cxn modelId="{B7E826F5-813B-C143-B53F-369507927CE6}" type="presOf" srcId="{AF467C67-AA82-7848-8883-2DA4EDD0BEFC}" destId="{21519157-9F1D-EE44-840E-23F3DF8E5252}" srcOrd="0" destOrd="1" presId="urn:microsoft.com/office/officeart/2005/8/layout/chevron2"/>
    <dgm:cxn modelId="{7B6A7EBE-45EB-8249-86C1-CF85D8C75566}" type="presParOf" srcId="{300D0621-9513-EB46-8F3B-DBFB72CC45B6}" destId="{0F281D3A-F291-3B4F-A87F-3C2F2AABBAB3}" srcOrd="0" destOrd="0" presId="urn:microsoft.com/office/officeart/2005/8/layout/chevron2"/>
    <dgm:cxn modelId="{CB236711-D655-D843-9C85-4A59FB338183}" type="presParOf" srcId="{0F281D3A-F291-3B4F-A87F-3C2F2AABBAB3}" destId="{23E586A2-91F7-364D-8BD6-BF784F379131}" srcOrd="0" destOrd="0" presId="urn:microsoft.com/office/officeart/2005/8/layout/chevron2"/>
    <dgm:cxn modelId="{7C07DA02-BDC8-AB40-B5C9-0173452ADD03}" type="presParOf" srcId="{0F281D3A-F291-3B4F-A87F-3C2F2AABBAB3}" destId="{729476FA-89DA-984D-9891-A62F3B43142A}" srcOrd="1" destOrd="0" presId="urn:microsoft.com/office/officeart/2005/8/layout/chevron2"/>
    <dgm:cxn modelId="{0CF33079-54B3-A849-8DD6-34C1398CB9C6}" type="presParOf" srcId="{300D0621-9513-EB46-8F3B-DBFB72CC45B6}" destId="{B5ED2FE6-1D0B-C443-9B5C-A64544EDEA00}" srcOrd="1" destOrd="0" presId="urn:microsoft.com/office/officeart/2005/8/layout/chevron2"/>
    <dgm:cxn modelId="{8BA06289-7F6B-3F43-9A1D-578554DF284E}" type="presParOf" srcId="{300D0621-9513-EB46-8F3B-DBFB72CC45B6}" destId="{633BB196-76C2-6140-AC72-58AB4A633B54}" srcOrd="2" destOrd="0" presId="urn:microsoft.com/office/officeart/2005/8/layout/chevron2"/>
    <dgm:cxn modelId="{24979020-CB31-D647-97A8-584CB5E55FB8}" type="presParOf" srcId="{633BB196-76C2-6140-AC72-58AB4A633B54}" destId="{50F1B83A-9E22-CC4B-82F6-DBC1ED054F7A}" srcOrd="0" destOrd="0" presId="urn:microsoft.com/office/officeart/2005/8/layout/chevron2"/>
    <dgm:cxn modelId="{261FC213-DD29-4D48-8E5B-89A664864068}" type="presParOf" srcId="{633BB196-76C2-6140-AC72-58AB4A633B54}" destId="{582CC6CD-1755-C547-B6E0-E9F7FB613115}" srcOrd="1" destOrd="0" presId="urn:microsoft.com/office/officeart/2005/8/layout/chevron2"/>
    <dgm:cxn modelId="{02D8AF14-591B-254B-A6AD-A481D81B1D96}" type="presParOf" srcId="{300D0621-9513-EB46-8F3B-DBFB72CC45B6}" destId="{D2215A3A-06B8-314C-B805-4F705844C07D}" srcOrd="3" destOrd="0" presId="urn:microsoft.com/office/officeart/2005/8/layout/chevron2"/>
    <dgm:cxn modelId="{0B5BDD62-8512-B545-A592-51511039CC89}" type="presParOf" srcId="{300D0621-9513-EB46-8F3B-DBFB72CC45B6}" destId="{6216F15C-9311-FD43-9852-01F705E8D933}" srcOrd="4" destOrd="0" presId="urn:microsoft.com/office/officeart/2005/8/layout/chevron2"/>
    <dgm:cxn modelId="{84758536-DF09-0C4A-9D57-8CE119F472DB}" type="presParOf" srcId="{6216F15C-9311-FD43-9852-01F705E8D933}" destId="{C81002F1-4089-C74F-8586-8A0547102B25}" srcOrd="0" destOrd="0" presId="urn:microsoft.com/office/officeart/2005/8/layout/chevron2"/>
    <dgm:cxn modelId="{D33819B3-AB99-BA43-A111-54754E9F3152}" type="presParOf" srcId="{6216F15C-9311-FD43-9852-01F705E8D933}" destId="{21519157-9F1D-EE44-840E-23F3DF8E525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FB93D9-6E12-5D43-B023-AA53CA765F65}" type="doc">
      <dgm:prSet loTypeId="urn:microsoft.com/office/officeart/2005/8/layout/process4" loCatId="" qsTypeId="urn:microsoft.com/office/officeart/2005/8/quickstyle/simple3" qsCatId="simple" csTypeId="urn:microsoft.com/office/officeart/2005/8/colors/colorful4" csCatId="colorful" phldr="1"/>
      <dgm:spPr/>
      <dgm:t>
        <a:bodyPr/>
        <a:lstStyle/>
        <a:p>
          <a:endParaRPr lang="tr-TR"/>
        </a:p>
      </dgm:t>
    </dgm:pt>
    <dgm:pt modelId="{065BE857-0F67-E443-B7DB-F6423F5BD6AE}">
      <dgm:prSet phldrT="[Metin]"/>
      <dgm:spPr/>
      <dgm:t>
        <a:bodyPr/>
        <a:lstStyle/>
        <a:p>
          <a:r>
            <a:rPr lang="tr-TR" b="1" dirty="0"/>
            <a:t>Program Öncelikleriyle Uyum</a:t>
          </a:r>
          <a:endParaRPr lang="tr-TR" dirty="0"/>
        </a:p>
      </dgm:t>
    </dgm:pt>
    <dgm:pt modelId="{1D1C3CFC-2B37-F248-87D8-CAD243707835}" type="parTrans" cxnId="{3AB92285-2C87-2743-8522-60ADFB8FDB97}">
      <dgm:prSet/>
      <dgm:spPr/>
      <dgm:t>
        <a:bodyPr/>
        <a:lstStyle/>
        <a:p>
          <a:endParaRPr lang="tr-TR"/>
        </a:p>
      </dgm:t>
    </dgm:pt>
    <dgm:pt modelId="{E9F63B33-F3EF-AA46-9C9B-60F64F5772AC}" type="sibTrans" cxnId="{3AB92285-2C87-2743-8522-60ADFB8FDB97}">
      <dgm:prSet/>
      <dgm:spPr/>
      <dgm:t>
        <a:bodyPr/>
        <a:lstStyle/>
        <a:p>
          <a:endParaRPr lang="tr-TR"/>
        </a:p>
      </dgm:t>
    </dgm:pt>
    <dgm:pt modelId="{83D93386-C425-1544-A037-DE5BBF9CF8C0}">
      <dgm:prSet phldrT="[Metin]"/>
      <dgm:spPr/>
      <dgm:t>
        <a:bodyPr/>
        <a:lstStyle/>
        <a:p>
          <a:r>
            <a:rPr lang="tr-TR" dirty="0"/>
            <a:t>SECAP, </a:t>
          </a:r>
          <a:r>
            <a:rPr lang="tr-TR" b="1" dirty="0"/>
            <a:t>küresel ve ulusal önceliklerle</a:t>
          </a:r>
          <a:r>
            <a:rPr lang="tr-TR" dirty="0"/>
            <a:t> uyumludur. Bu özelliği ile , fon programlarına başvurularda ve değerlendirmelerde </a:t>
          </a:r>
          <a:r>
            <a:rPr lang="tr-TR" b="1" dirty="0"/>
            <a:t>avantaj</a:t>
          </a:r>
          <a:r>
            <a:rPr lang="tr-TR" dirty="0"/>
            <a:t> sağlar.</a:t>
          </a:r>
        </a:p>
      </dgm:t>
    </dgm:pt>
    <dgm:pt modelId="{CB4BB867-CB60-5447-A099-53D6F04AE641}" type="parTrans" cxnId="{BEE354CB-C8AC-2E44-A969-F872A664CF65}">
      <dgm:prSet/>
      <dgm:spPr/>
      <dgm:t>
        <a:bodyPr/>
        <a:lstStyle/>
        <a:p>
          <a:endParaRPr lang="tr-TR"/>
        </a:p>
      </dgm:t>
    </dgm:pt>
    <dgm:pt modelId="{7661666C-166A-F94D-9E0E-7B4B85B060D7}" type="sibTrans" cxnId="{BEE354CB-C8AC-2E44-A969-F872A664CF65}">
      <dgm:prSet/>
      <dgm:spPr/>
      <dgm:t>
        <a:bodyPr/>
        <a:lstStyle/>
        <a:p>
          <a:endParaRPr lang="tr-TR"/>
        </a:p>
      </dgm:t>
    </dgm:pt>
    <dgm:pt modelId="{C3955DA4-C74D-2F47-A5EB-CFA39101FC8D}">
      <dgm:prSet phldrT="[Metin]"/>
      <dgm:spPr/>
      <dgm:t>
        <a:bodyPr/>
        <a:lstStyle/>
        <a:p>
          <a:r>
            <a:rPr lang="tr-TR" b="1" dirty="0"/>
            <a:t>Stratejik Planlama Belgesi</a:t>
          </a:r>
          <a:endParaRPr lang="tr-TR" dirty="0"/>
        </a:p>
      </dgm:t>
    </dgm:pt>
    <dgm:pt modelId="{9354FCB8-FC0D-F248-AC05-E1C0183024DA}" type="parTrans" cxnId="{634DC98A-EE36-5F46-B9BB-E8188F1DDFCB}">
      <dgm:prSet/>
      <dgm:spPr/>
      <dgm:t>
        <a:bodyPr/>
        <a:lstStyle/>
        <a:p>
          <a:endParaRPr lang="tr-TR"/>
        </a:p>
      </dgm:t>
    </dgm:pt>
    <dgm:pt modelId="{CEC2E132-087C-444C-9BCD-C112C59F4439}" type="sibTrans" cxnId="{634DC98A-EE36-5F46-B9BB-E8188F1DDFCB}">
      <dgm:prSet/>
      <dgm:spPr/>
      <dgm:t>
        <a:bodyPr/>
        <a:lstStyle/>
        <a:p>
          <a:endParaRPr lang="tr-TR"/>
        </a:p>
      </dgm:t>
    </dgm:pt>
    <dgm:pt modelId="{85DFB5E6-09A3-5A45-94CC-975569254B39}">
      <dgm:prSet phldrT="[Metin]"/>
      <dgm:spPr/>
      <dgm:t>
        <a:bodyPr/>
        <a:lstStyle/>
        <a:p>
          <a:r>
            <a:rPr lang="tr-TR" dirty="0"/>
            <a:t>SECAP, kurumun uzun vadeli </a:t>
          </a:r>
          <a:r>
            <a:rPr lang="tr-TR" b="1" dirty="0"/>
            <a:t>sürdürülebilirlik vizyonunu</a:t>
          </a:r>
          <a:r>
            <a:rPr lang="tr-TR" dirty="0"/>
            <a:t> belirleyen temel belgedir. Büyük </a:t>
          </a:r>
          <a:r>
            <a:rPr lang="tr-TR" b="1" dirty="0"/>
            <a:t>proje başvurularının</a:t>
          </a:r>
          <a:r>
            <a:rPr lang="tr-TR" dirty="0"/>
            <a:t> ana omurgasını oluşturur.</a:t>
          </a:r>
        </a:p>
      </dgm:t>
    </dgm:pt>
    <dgm:pt modelId="{42648FB8-370A-464A-8D3A-A51288D65A15}" type="parTrans" cxnId="{6A8E59D8-BB98-A849-8DC3-725A5A446DCB}">
      <dgm:prSet/>
      <dgm:spPr/>
      <dgm:t>
        <a:bodyPr/>
        <a:lstStyle/>
        <a:p>
          <a:endParaRPr lang="tr-TR"/>
        </a:p>
      </dgm:t>
    </dgm:pt>
    <dgm:pt modelId="{727DA9C0-18EB-AF40-81D7-8C93017E3F40}" type="sibTrans" cxnId="{6A8E59D8-BB98-A849-8DC3-725A5A446DCB}">
      <dgm:prSet/>
      <dgm:spPr/>
      <dgm:t>
        <a:bodyPr/>
        <a:lstStyle/>
        <a:p>
          <a:endParaRPr lang="tr-TR"/>
        </a:p>
      </dgm:t>
    </dgm:pt>
    <dgm:pt modelId="{4DCADDEB-7723-5541-8825-C17BF9287059}">
      <dgm:prSet phldrT="[Metin]"/>
      <dgm:spPr/>
      <dgm:t>
        <a:bodyPr/>
        <a:lstStyle/>
        <a:p>
          <a:r>
            <a:rPr lang="tr-TR" b="1" dirty="0"/>
            <a:t>Belgelendirme ve Raporlama Standartları</a:t>
          </a:r>
          <a:endParaRPr lang="tr-TR" dirty="0"/>
        </a:p>
      </dgm:t>
    </dgm:pt>
    <dgm:pt modelId="{C31C0383-F085-7444-8C8C-77AF68D32EDB}" type="parTrans" cxnId="{C7023E1B-C421-0C4C-B32A-E144BEC665EC}">
      <dgm:prSet/>
      <dgm:spPr/>
      <dgm:t>
        <a:bodyPr/>
        <a:lstStyle/>
        <a:p>
          <a:endParaRPr lang="tr-TR"/>
        </a:p>
      </dgm:t>
    </dgm:pt>
    <dgm:pt modelId="{05D9D9C5-CF33-294D-B9CE-8FC7F3DB7209}" type="sibTrans" cxnId="{C7023E1B-C421-0C4C-B32A-E144BEC665EC}">
      <dgm:prSet/>
      <dgm:spPr/>
      <dgm:t>
        <a:bodyPr/>
        <a:lstStyle/>
        <a:p>
          <a:endParaRPr lang="tr-TR"/>
        </a:p>
      </dgm:t>
    </dgm:pt>
    <dgm:pt modelId="{C722C291-B754-F74F-A827-7CD01F3C99A4}">
      <dgm:prSet phldrT="[Metin]"/>
      <dgm:spPr/>
      <dgm:t>
        <a:bodyPr/>
        <a:lstStyle/>
        <a:p>
          <a:r>
            <a:rPr lang="tr-TR" dirty="0"/>
            <a:t>SECAP, gerekli raporlama standartlarına (örneğin, </a:t>
          </a:r>
          <a:r>
            <a:rPr lang="tr-TR" b="1" dirty="0"/>
            <a:t>Küresel Sera Gazı Protokolü</a:t>
          </a:r>
          <a:r>
            <a:rPr lang="tr-TR" dirty="0"/>
            <a:t>) uyumu sağlar. </a:t>
          </a:r>
        </a:p>
        <a:p>
          <a:r>
            <a:rPr lang="tr-TR" dirty="0"/>
            <a:t>Bu, başvuruların </a:t>
          </a:r>
          <a:r>
            <a:rPr lang="tr-TR" b="1" dirty="0"/>
            <a:t>hazırlanmasını kolaylaştırır</a:t>
          </a:r>
          <a:r>
            <a:rPr lang="tr-TR" dirty="0"/>
            <a:t> ve </a:t>
          </a:r>
          <a:r>
            <a:rPr lang="tr-TR" b="1" dirty="0"/>
            <a:t>profesyonel</a:t>
          </a:r>
          <a:r>
            <a:rPr lang="tr-TR" dirty="0"/>
            <a:t> görünmesini sağlar.</a:t>
          </a:r>
        </a:p>
      </dgm:t>
    </dgm:pt>
    <dgm:pt modelId="{50A53FA8-DFEB-7241-B07E-F747AB252308}" type="parTrans" cxnId="{BB650400-B04D-4A4C-BC0D-21065D990832}">
      <dgm:prSet/>
      <dgm:spPr/>
      <dgm:t>
        <a:bodyPr/>
        <a:lstStyle/>
        <a:p>
          <a:endParaRPr lang="tr-TR"/>
        </a:p>
      </dgm:t>
    </dgm:pt>
    <dgm:pt modelId="{FDBA14EE-2D41-524A-AD09-E58BE23F95F0}" type="sibTrans" cxnId="{BB650400-B04D-4A4C-BC0D-21065D990832}">
      <dgm:prSet/>
      <dgm:spPr/>
      <dgm:t>
        <a:bodyPr/>
        <a:lstStyle/>
        <a:p>
          <a:endParaRPr lang="tr-TR"/>
        </a:p>
      </dgm:t>
    </dgm:pt>
    <dgm:pt modelId="{CF1B68CA-9EB4-BA43-B6A9-2D3BA3222C02}" type="pres">
      <dgm:prSet presAssocID="{61FB93D9-6E12-5D43-B023-AA53CA765F65}" presName="Name0" presStyleCnt="0">
        <dgm:presLayoutVars>
          <dgm:dir/>
          <dgm:animLvl val="lvl"/>
          <dgm:resizeHandles val="exact"/>
        </dgm:presLayoutVars>
      </dgm:prSet>
      <dgm:spPr/>
    </dgm:pt>
    <dgm:pt modelId="{8DA02B21-19D8-4C48-BFD7-E670DFE9E06C}" type="pres">
      <dgm:prSet presAssocID="{4DCADDEB-7723-5541-8825-C17BF9287059}" presName="boxAndChildren" presStyleCnt="0"/>
      <dgm:spPr/>
    </dgm:pt>
    <dgm:pt modelId="{D8DB9877-FE8F-D349-83B6-B7C1D4D72BA2}" type="pres">
      <dgm:prSet presAssocID="{4DCADDEB-7723-5541-8825-C17BF9287059}" presName="parentTextBox" presStyleLbl="node1" presStyleIdx="0" presStyleCnt="3"/>
      <dgm:spPr/>
    </dgm:pt>
    <dgm:pt modelId="{191B5C2E-9EFF-5A43-BB1B-09C5023743F8}" type="pres">
      <dgm:prSet presAssocID="{4DCADDEB-7723-5541-8825-C17BF9287059}" presName="entireBox" presStyleLbl="node1" presStyleIdx="0" presStyleCnt="3"/>
      <dgm:spPr/>
    </dgm:pt>
    <dgm:pt modelId="{02A40285-0FF4-B14D-B215-37626DB63799}" type="pres">
      <dgm:prSet presAssocID="{4DCADDEB-7723-5541-8825-C17BF9287059}" presName="descendantBox" presStyleCnt="0"/>
      <dgm:spPr/>
    </dgm:pt>
    <dgm:pt modelId="{1F8194CD-B42D-1347-9A02-7B14E0812E72}" type="pres">
      <dgm:prSet presAssocID="{C722C291-B754-F74F-A827-7CD01F3C99A4}" presName="childTextBox" presStyleLbl="fgAccFollowNode1" presStyleIdx="0" presStyleCnt="3">
        <dgm:presLayoutVars>
          <dgm:bulletEnabled val="1"/>
        </dgm:presLayoutVars>
      </dgm:prSet>
      <dgm:spPr/>
    </dgm:pt>
    <dgm:pt modelId="{0379EEB8-F534-7545-AC75-7875DB4FDBCA}" type="pres">
      <dgm:prSet presAssocID="{CEC2E132-087C-444C-9BCD-C112C59F4439}" presName="sp" presStyleCnt="0"/>
      <dgm:spPr/>
    </dgm:pt>
    <dgm:pt modelId="{9D46776B-1EF1-D640-AB86-954BE7C4E3F6}" type="pres">
      <dgm:prSet presAssocID="{C3955DA4-C74D-2F47-A5EB-CFA39101FC8D}" presName="arrowAndChildren" presStyleCnt="0"/>
      <dgm:spPr/>
    </dgm:pt>
    <dgm:pt modelId="{47306C09-74FE-154D-A2F0-9B598E240687}" type="pres">
      <dgm:prSet presAssocID="{C3955DA4-C74D-2F47-A5EB-CFA39101FC8D}" presName="parentTextArrow" presStyleLbl="node1" presStyleIdx="0" presStyleCnt="3"/>
      <dgm:spPr/>
    </dgm:pt>
    <dgm:pt modelId="{BFAC7D91-6082-3140-BB35-64AF63F6A719}" type="pres">
      <dgm:prSet presAssocID="{C3955DA4-C74D-2F47-A5EB-CFA39101FC8D}" presName="arrow" presStyleLbl="node1" presStyleIdx="1" presStyleCnt="3"/>
      <dgm:spPr/>
    </dgm:pt>
    <dgm:pt modelId="{2D376DC5-1223-D744-96BE-DBF1BA5F94C1}" type="pres">
      <dgm:prSet presAssocID="{C3955DA4-C74D-2F47-A5EB-CFA39101FC8D}" presName="descendantArrow" presStyleCnt="0"/>
      <dgm:spPr/>
    </dgm:pt>
    <dgm:pt modelId="{B7352B93-CFC5-5E46-850F-F604256DA19F}" type="pres">
      <dgm:prSet presAssocID="{85DFB5E6-09A3-5A45-94CC-975569254B39}" presName="childTextArrow" presStyleLbl="fgAccFollowNode1" presStyleIdx="1" presStyleCnt="3">
        <dgm:presLayoutVars>
          <dgm:bulletEnabled val="1"/>
        </dgm:presLayoutVars>
      </dgm:prSet>
      <dgm:spPr/>
    </dgm:pt>
    <dgm:pt modelId="{1704950F-9BB9-B74B-AAD0-798C2DBAD034}" type="pres">
      <dgm:prSet presAssocID="{E9F63B33-F3EF-AA46-9C9B-60F64F5772AC}" presName="sp" presStyleCnt="0"/>
      <dgm:spPr/>
    </dgm:pt>
    <dgm:pt modelId="{94859446-0247-434F-B706-F7BF135AF8FD}" type="pres">
      <dgm:prSet presAssocID="{065BE857-0F67-E443-B7DB-F6423F5BD6AE}" presName="arrowAndChildren" presStyleCnt="0"/>
      <dgm:spPr/>
    </dgm:pt>
    <dgm:pt modelId="{541455A1-1CC1-E342-B75F-72D02BD731B7}" type="pres">
      <dgm:prSet presAssocID="{065BE857-0F67-E443-B7DB-F6423F5BD6AE}" presName="parentTextArrow" presStyleLbl="node1" presStyleIdx="1" presStyleCnt="3"/>
      <dgm:spPr/>
    </dgm:pt>
    <dgm:pt modelId="{F36EDCE7-033E-F047-9446-FE0DCA792422}" type="pres">
      <dgm:prSet presAssocID="{065BE857-0F67-E443-B7DB-F6423F5BD6AE}" presName="arrow" presStyleLbl="node1" presStyleIdx="2" presStyleCnt="3" custLinFactNeighborX="2431" custLinFactNeighborY="1009"/>
      <dgm:spPr/>
    </dgm:pt>
    <dgm:pt modelId="{02D7FE51-3157-994B-A0F0-845E958DEADA}" type="pres">
      <dgm:prSet presAssocID="{065BE857-0F67-E443-B7DB-F6423F5BD6AE}" presName="descendantArrow" presStyleCnt="0"/>
      <dgm:spPr/>
    </dgm:pt>
    <dgm:pt modelId="{FDB8A73E-E98F-8E42-B51C-938A732A47CE}" type="pres">
      <dgm:prSet presAssocID="{83D93386-C425-1544-A037-DE5BBF9CF8C0}" presName="childTextArrow" presStyleLbl="fgAccFollowNode1" presStyleIdx="2" presStyleCnt="3">
        <dgm:presLayoutVars>
          <dgm:bulletEnabled val="1"/>
        </dgm:presLayoutVars>
      </dgm:prSet>
      <dgm:spPr/>
    </dgm:pt>
  </dgm:ptLst>
  <dgm:cxnLst>
    <dgm:cxn modelId="{BB650400-B04D-4A4C-BC0D-21065D990832}" srcId="{4DCADDEB-7723-5541-8825-C17BF9287059}" destId="{C722C291-B754-F74F-A827-7CD01F3C99A4}" srcOrd="0" destOrd="0" parTransId="{50A53FA8-DFEB-7241-B07E-F747AB252308}" sibTransId="{FDBA14EE-2D41-524A-AD09-E58BE23F95F0}"/>
    <dgm:cxn modelId="{C7023E1B-C421-0C4C-B32A-E144BEC665EC}" srcId="{61FB93D9-6E12-5D43-B023-AA53CA765F65}" destId="{4DCADDEB-7723-5541-8825-C17BF9287059}" srcOrd="2" destOrd="0" parTransId="{C31C0383-F085-7444-8C8C-77AF68D32EDB}" sibTransId="{05D9D9C5-CF33-294D-B9CE-8FC7F3DB7209}"/>
    <dgm:cxn modelId="{F083752F-B18F-9A46-8721-9C33C618C228}" type="presOf" srcId="{83D93386-C425-1544-A037-DE5BBF9CF8C0}" destId="{FDB8A73E-E98F-8E42-B51C-938A732A47CE}" srcOrd="0" destOrd="0" presId="urn:microsoft.com/office/officeart/2005/8/layout/process4"/>
    <dgm:cxn modelId="{3F698D31-E968-3047-8BBA-80458F6620B7}" type="presOf" srcId="{065BE857-0F67-E443-B7DB-F6423F5BD6AE}" destId="{F36EDCE7-033E-F047-9446-FE0DCA792422}" srcOrd="1" destOrd="0" presId="urn:microsoft.com/office/officeart/2005/8/layout/process4"/>
    <dgm:cxn modelId="{31175A45-67EB-8944-B2A4-D76CCF6C59B0}" type="presOf" srcId="{85DFB5E6-09A3-5A45-94CC-975569254B39}" destId="{B7352B93-CFC5-5E46-850F-F604256DA19F}" srcOrd="0" destOrd="0" presId="urn:microsoft.com/office/officeart/2005/8/layout/process4"/>
    <dgm:cxn modelId="{24EEA84C-C2E5-4949-9132-13EB050FAE7C}" type="presOf" srcId="{61FB93D9-6E12-5D43-B023-AA53CA765F65}" destId="{CF1B68CA-9EB4-BA43-B6A9-2D3BA3222C02}" srcOrd="0" destOrd="0" presId="urn:microsoft.com/office/officeart/2005/8/layout/process4"/>
    <dgm:cxn modelId="{D73A0C59-2952-AD45-8BBA-2CC8242C5D01}" type="presOf" srcId="{C3955DA4-C74D-2F47-A5EB-CFA39101FC8D}" destId="{BFAC7D91-6082-3140-BB35-64AF63F6A719}" srcOrd="1" destOrd="0" presId="urn:microsoft.com/office/officeart/2005/8/layout/process4"/>
    <dgm:cxn modelId="{C55E9E5A-256A-8947-A9CF-D488F3367AC1}" type="presOf" srcId="{C3955DA4-C74D-2F47-A5EB-CFA39101FC8D}" destId="{47306C09-74FE-154D-A2F0-9B598E240687}" srcOrd="0" destOrd="0" presId="urn:microsoft.com/office/officeart/2005/8/layout/process4"/>
    <dgm:cxn modelId="{3AB92285-2C87-2743-8522-60ADFB8FDB97}" srcId="{61FB93D9-6E12-5D43-B023-AA53CA765F65}" destId="{065BE857-0F67-E443-B7DB-F6423F5BD6AE}" srcOrd="0" destOrd="0" parTransId="{1D1C3CFC-2B37-F248-87D8-CAD243707835}" sibTransId="{E9F63B33-F3EF-AA46-9C9B-60F64F5772AC}"/>
    <dgm:cxn modelId="{634DC98A-EE36-5F46-B9BB-E8188F1DDFCB}" srcId="{61FB93D9-6E12-5D43-B023-AA53CA765F65}" destId="{C3955DA4-C74D-2F47-A5EB-CFA39101FC8D}" srcOrd="1" destOrd="0" parTransId="{9354FCB8-FC0D-F248-AC05-E1C0183024DA}" sibTransId="{CEC2E132-087C-444C-9BCD-C112C59F4439}"/>
    <dgm:cxn modelId="{C279309E-56A3-8341-A29E-9366C25DD8B8}" type="presOf" srcId="{4DCADDEB-7723-5541-8825-C17BF9287059}" destId="{D8DB9877-FE8F-D349-83B6-B7C1D4D72BA2}" srcOrd="0" destOrd="0" presId="urn:microsoft.com/office/officeart/2005/8/layout/process4"/>
    <dgm:cxn modelId="{C804AEA4-E925-8B48-8906-2E27DBAD8477}" type="presOf" srcId="{4DCADDEB-7723-5541-8825-C17BF9287059}" destId="{191B5C2E-9EFF-5A43-BB1B-09C5023743F8}" srcOrd="1" destOrd="0" presId="urn:microsoft.com/office/officeart/2005/8/layout/process4"/>
    <dgm:cxn modelId="{BEE354CB-C8AC-2E44-A969-F872A664CF65}" srcId="{065BE857-0F67-E443-B7DB-F6423F5BD6AE}" destId="{83D93386-C425-1544-A037-DE5BBF9CF8C0}" srcOrd="0" destOrd="0" parTransId="{CB4BB867-CB60-5447-A099-53D6F04AE641}" sibTransId="{7661666C-166A-F94D-9E0E-7B4B85B060D7}"/>
    <dgm:cxn modelId="{347124D4-BC14-7441-B491-11D694BF7F0E}" type="presOf" srcId="{C722C291-B754-F74F-A827-7CD01F3C99A4}" destId="{1F8194CD-B42D-1347-9A02-7B14E0812E72}" srcOrd="0" destOrd="0" presId="urn:microsoft.com/office/officeart/2005/8/layout/process4"/>
    <dgm:cxn modelId="{6A8E59D8-BB98-A849-8DC3-725A5A446DCB}" srcId="{C3955DA4-C74D-2F47-A5EB-CFA39101FC8D}" destId="{85DFB5E6-09A3-5A45-94CC-975569254B39}" srcOrd="0" destOrd="0" parTransId="{42648FB8-370A-464A-8D3A-A51288D65A15}" sibTransId="{727DA9C0-18EB-AF40-81D7-8C93017E3F40}"/>
    <dgm:cxn modelId="{82536FE7-E97D-C04A-9BF8-6B0371DDF78B}" type="presOf" srcId="{065BE857-0F67-E443-B7DB-F6423F5BD6AE}" destId="{541455A1-1CC1-E342-B75F-72D02BD731B7}" srcOrd="0" destOrd="0" presId="urn:microsoft.com/office/officeart/2005/8/layout/process4"/>
    <dgm:cxn modelId="{21E8CCF1-0DD3-F444-9F41-5B1AE584B638}" type="presParOf" srcId="{CF1B68CA-9EB4-BA43-B6A9-2D3BA3222C02}" destId="{8DA02B21-19D8-4C48-BFD7-E670DFE9E06C}" srcOrd="0" destOrd="0" presId="urn:microsoft.com/office/officeart/2005/8/layout/process4"/>
    <dgm:cxn modelId="{DE34D60F-780B-874B-991D-73F1129C969D}" type="presParOf" srcId="{8DA02B21-19D8-4C48-BFD7-E670DFE9E06C}" destId="{D8DB9877-FE8F-D349-83B6-B7C1D4D72BA2}" srcOrd="0" destOrd="0" presId="urn:microsoft.com/office/officeart/2005/8/layout/process4"/>
    <dgm:cxn modelId="{1D14294B-61A1-2B43-8A17-1609C4F3B1E6}" type="presParOf" srcId="{8DA02B21-19D8-4C48-BFD7-E670DFE9E06C}" destId="{191B5C2E-9EFF-5A43-BB1B-09C5023743F8}" srcOrd="1" destOrd="0" presId="urn:microsoft.com/office/officeart/2005/8/layout/process4"/>
    <dgm:cxn modelId="{AD6A4DA8-F905-5E49-B18B-3F3EADF0AA35}" type="presParOf" srcId="{8DA02B21-19D8-4C48-BFD7-E670DFE9E06C}" destId="{02A40285-0FF4-B14D-B215-37626DB63799}" srcOrd="2" destOrd="0" presId="urn:microsoft.com/office/officeart/2005/8/layout/process4"/>
    <dgm:cxn modelId="{168124B7-4A8F-4746-9E17-A4131177F675}" type="presParOf" srcId="{02A40285-0FF4-B14D-B215-37626DB63799}" destId="{1F8194CD-B42D-1347-9A02-7B14E0812E72}" srcOrd="0" destOrd="0" presId="urn:microsoft.com/office/officeart/2005/8/layout/process4"/>
    <dgm:cxn modelId="{30C5A224-2317-2B4E-9470-F9CB47242090}" type="presParOf" srcId="{CF1B68CA-9EB4-BA43-B6A9-2D3BA3222C02}" destId="{0379EEB8-F534-7545-AC75-7875DB4FDBCA}" srcOrd="1" destOrd="0" presId="urn:microsoft.com/office/officeart/2005/8/layout/process4"/>
    <dgm:cxn modelId="{1D3F297F-CBB1-FE4D-B429-EC733E177510}" type="presParOf" srcId="{CF1B68CA-9EB4-BA43-B6A9-2D3BA3222C02}" destId="{9D46776B-1EF1-D640-AB86-954BE7C4E3F6}" srcOrd="2" destOrd="0" presId="urn:microsoft.com/office/officeart/2005/8/layout/process4"/>
    <dgm:cxn modelId="{D36A0172-37AD-9B47-B3D8-01D3FA5FA8AB}" type="presParOf" srcId="{9D46776B-1EF1-D640-AB86-954BE7C4E3F6}" destId="{47306C09-74FE-154D-A2F0-9B598E240687}" srcOrd="0" destOrd="0" presId="urn:microsoft.com/office/officeart/2005/8/layout/process4"/>
    <dgm:cxn modelId="{A97C187E-0526-3748-96CD-3885B43A8B68}" type="presParOf" srcId="{9D46776B-1EF1-D640-AB86-954BE7C4E3F6}" destId="{BFAC7D91-6082-3140-BB35-64AF63F6A719}" srcOrd="1" destOrd="0" presId="urn:microsoft.com/office/officeart/2005/8/layout/process4"/>
    <dgm:cxn modelId="{BB5A5E75-2E01-0940-AB91-4BD1F7D7B96E}" type="presParOf" srcId="{9D46776B-1EF1-D640-AB86-954BE7C4E3F6}" destId="{2D376DC5-1223-D744-96BE-DBF1BA5F94C1}" srcOrd="2" destOrd="0" presId="urn:microsoft.com/office/officeart/2005/8/layout/process4"/>
    <dgm:cxn modelId="{CCE13992-9B2D-4E43-AB58-E57211D9B7AB}" type="presParOf" srcId="{2D376DC5-1223-D744-96BE-DBF1BA5F94C1}" destId="{B7352B93-CFC5-5E46-850F-F604256DA19F}" srcOrd="0" destOrd="0" presId="urn:microsoft.com/office/officeart/2005/8/layout/process4"/>
    <dgm:cxn modelId="{18EE5969-B54E-404F-8BF1-DA6290D5EC95}" type="presParOf" srcId="{CF1B68CA-9EB4-BA43-B6A9-2D3BA3222C02}" destId="{1704950F-9BB9-B74B-AAD0-798C2DBAD034}" srcOrd="3" destOrd="0" presId="urn:microsoft.com/office/officeart/2005/8/layout/process4"/>
    <dgm:cxn modelId="{2585F875-6DD6-EA44-827F-953AA6786E00}" type="presParOf" srcId="{CF1B68CA-9EB4-BA43-B6A9-2D3BA3222C02}" destId="{94859446-0247-434F-B706-F7BF135AF8FD}" srcOrd="4" destOrd="0" presId="urn:microsoft.com/office/officeart/2005/8/layout/process4"/>
    <dgm:cxn modelId="{BC122EF0-BC91-D444-9105-BC46070540A7}" type="presParOf" srcId="{94859446-0247-434F-B706-F7BF135AF8FD}" destId="{541455A1-1CC1-E342-B75F-72D02BD731B7}" srcOrd="0" destOrd="0" presId="urn:microsoft.com/office/officeart/2005/8/layout/process4"/>
    <dgm:cxn modelId="{BB2A37B2-17B1-9A4F-B6A2-4116AD8A6427}" type="presParOf" srcId="{94859446-0247-434F-B706-F7BF135AF8FD}" destId="{F36EDCE7-033E-F047-9446-FE0DCA792422}" srcOrd="1" destOrd="0" presId="urn:microsoft.com/office/officeart/2005/8/layout/process4"/>
    <dgm:cxn modelId="{D94920BC-8830-5B42-8410-611F3797D0D2}" type="presParOf" srcId="{94859446-0247-434F-B706-F7BF135AF8FD}" destId="{02D7FE51-3157-994B-A0F0-845E958DEADA}" srcOrd="2" destOrd="0" presId="urn:microsoft.com/office/officeart/2005/8/layout/process4"/>
    <dgm:cxn modelId="{618D53C9-741E-CB43-A578-540F10A13F83}" type="presParOf" srcId="{02D7FE51-3157-994B-A0F0-845E958DEADA}" destId="{FDB8A73E-E98F-8E42-B51C-938A732A47C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58A5EA-5A5E-B748-943B-473700835CE4}" type="doc">
      <dgm:prSet loTypeId="urn:microsoft.com/office/officeart/2005/8/layout/process4" loCatId="" qsTypeId="urn:microsoft.com/office/officeart/2005/8/quickstyle/simple3" qsCatId="simple" csTypeId="urn:microsoft.com/office/officeart/2005/8/colors/colorful1" csCatId="colorful" phldr="1"/>
      <dgm:spPr/>
      <dgm:t>
        <a:bodyPr/>
        <a:lstStyle/>
        <a:p>
          <a:endParaRPr lang="tr-TR"/>
        </a:p>
      </dgm:t>
    </dgm:pt>
    <dgm:pt modelId="{E4F1B0D0-2A46-B241-BD43-DB8A00BFD60E}">
      <dgm:prSet phldrT="[Metin]"/>
      <dgm:spPr/>
      <dgm:t>
        <a:bodyPr/>
        <a:lstStyle/>
        <a:p>
          <a:r>
            <a:rPr lang="tr-TR" b="1" dirty="0"/>
            <a:t>Net Proje Tanımı</a:t>
          </a:r>
          <a:endParaRPr lang="tr-TR" dirty="0"/>
        </a:p>
      </dgm:t>
    </dgm:pt>
    <dgm:pt modelId="{44781AC7-E1E9-BF43-98C6-6C66DB76D5A1}" type="parTrans" cxnId="{246D720A-F0C4-1A4E-967B-CCF382049467}">
      <dgm:prSet/>
      <dgm:spPr/>
      <dgm:t>
        <a:bodyPr/>
        <a:lstStyle/>
        <a:p>
          <a:endParaRPr lang="tr-TR"/>
        </a:p>
      </dgm:t>
    </dgm:pt>
    <dgm:pt modelId="{18DA6CA2-95CC-F345-B452-ED0FD5512748}" type="sibTrans" cxnId="{246D720A-F0C4-1A4E-967B-CCF382049467}">
      <dgm:prSet/>
      <dgm:spPr/>
      <dgm:t>
        <a:bodyPr/>
        <a:lstStyle/>
        <a:p>
          <a:endParaRPr lang="tr-TR"/>
        </a:p>
      </dgm:t>
    </dgm:pt>
    <dgm:pt modelId="{3206826C-C69D-AC4B-A422-F4E9E8D7205F}">
      <dgm:prSet phldrT="[Metin]" custT="1"/>
      <dgm:spPr/>
      <dgm:t>
        <a:bodyPr/>
        <a:lstStyle/>
        <a:p>
          <a:r>
            <a:rPr lang="tr-TR" sz="2000" dirty="0"/>
            <a:t>SECAP, ihtiyaçları ve öncelikleri belirleyerek </a:t>
          </a:r>
          <a:r>
            <a:rPr lang="tr-TR" sz="2000" b="1" dirty="0"/>
            <a:t>proje amaç, hedef ve sonuçlarının</a:t>
          </a:r>
          <a:r>
            <a:rPr lang="tr-TR" sz="2000" dirty="0"/>
            <a:t> açıkça tanımlanmasını sağlar. </a:t>
          </a:r>
        </a:p>
        <a:p>
          <a:r>
            <a:rPr lang="tr-TR" sz="2000" dirty="0"/>
            <a:t>Bu, fon başvurularının </a:t>
          </a:r>
          <a:r>
            <a:rPr lang="tr-TR" sz="2000" b="1" dirty="0"/>
            <a:t>daha iyi değerlendirilmesine</a:t>
          </a:r>
          <a:r>
            <a:rPr lang="tr-TR" sz="2000" dirty="0"/>
            <a:t> yardımcı olur.</a:t>
          </a:r>
        </a:p>
      </dgm:t>
    </dgm:pt>
    <dgm:pt modelId="{7E1E6A28-1FD2-3647-B9F4-54C107E4BA03}" type="parTrans" cxnId="{83B0BCDD-788F-6143-8FF6-E9FACC56F8D7}">
      <dgm:prSet/>
      <dgm:spPr/>
      <dgm:t>
        <a:bodyPr/>
        <a:lstStyle/>
        <a:p>
          <a:endParaRPr lang="tr-TR"/>
        </a:p>
      </dgm:t>
    </dgm:pt>
    <dgm:pt modelId="{92D9E8E7-F7A5-D241-897D-C36B983AFC18}" type="sibTrans" cxnId="{83B0BCDD-788F-6143-8FF6-E9FACC56F8D7}">
      <dgm:prSet/>
      <dgm:spPr/>
      <dgm:t>
        <a:bodyPr/>
        <a:lstStyle/>
        <a:p>
          <a:endParaRPr lang="tr-TR"/>
        </a:p>
      </dgm:t>
    </dgm:pt>
    <dgm:pt modelId="{B874C900-F559-A74F-AA6A-67B8C00EDC22}">
      <dgm:prSet phldrT="[Metin]"/>
      <dgm:spPr/>
      <dgm:t>
        <a:bodyPr/>
        <a:lstStyle/>
        <a:p>
          <a:r>
            <a:rPr lang="tr-TR" b="1" dirty="0"/>
            <a:t>Ölçülebilir Sonuçlar</a:t>
          </a:r>
          <a:endParaRPr lang="tr-TR" dirty="0"/>
        </a:p>
      </dgm:t>
    </dgm:pt>
    <dgm:pt modelId="{B03DCDE8-9199-C342-942B-D0BD66F92D86}" type="parTrans" cxnId="{B85B367F-43E1-1B4A-A9E5-6B750CCBC51E}">
      <dgm:prSet/>
      <dgm:spPr/>
      <dgm:t>
        <a:bodyPr/>
        <a:lstStyle/>
        <a:p>
          <a:endParaRPr lang="tr-TR"/>
        </a:p>
      </dgm:t>
    </dgm:pt>
    <dgm:pt modelId="{988D3A84-F2AC-E446-87CB-B1A6B424357D}" type="sibTrans" cxnId="{B85B367F-43E1-1B4A-A9E5-6B750CCBC51E}">
      <dgm:prSet/>
      <dgm:spPr/>
      <dgm:t>
        <a:bodyPr/>
        <a:lstStyle/>
        <a:p>
          <a:endParaRPr lang="tr-TR"/>
        </a:p>
      </dgm:t>
    </dgm:pt>
    <dgm:pt modelId="{D77EA8BF-97C5-934F-9B11-3E2AA429F3D9}">
      <dgm:prSet phldrT="[Metin]" custT="1"/>
      <dgm:spPr/>
      <dgm:t>
        <a:bodyPr/>
        <a:lstStyle/>
        <a:p>
          <a:r>
            <a:rPr lang="tr-TR" sz="2000" dirty="0"/>
            <a:t>SECAP, projelerin etkisini izlemek için </a:t>
          </a:r>
          <a:r>
            <a:rPr lang="tr-TR" sz="2000" b="1" dirty="0"/>
            <a:t>SMART hedefler</a:t>
          </a:r>
          <a:r>
            <a:rPr lang="tr-TR" sz="2000" dirty="0"/>
            <a:t> kullanır. </a:t>
          </a:r>
        </a:p>
        <a:p>
          <a:r>
            <a:rPr lang="tr-TR" sz="2000" dirty="0"/>
            <a:t>Bu, proje başarılarının </a:t>
          </a:r>
          <a:r>
            <a:rPr lang="tr-TR" sz="2000" b="1" dirty="0"/>
            <a:t>izlenmesini ve kanıtlanmasını</a:t>
          </a:r>
          <a:r>
            <a:rPr lang="tr-TR" sz="2000" dirty="0"/>
            <a:t> kolaylaştırır.</a:t>
          </a:r>
        </a:p>
      </dgm:t>
    </dgm:pt>
    <dgm:pt modelId="{09EB0021-FF79-B543-B68B-6F3B41CA4730}" type="parTrans" cxnId="{61F5BE39-9C1A-D546-A0F9-960414794A80}">
      <dgm:prSet/>
      <dgm:spPr/>
      <dgm:t>
        <a:bodyPr/>
        <a:lstStyle/>
        <a:p>
          <a:endParaRPr lang="tr-TR"/>
        </a:p>
      </dgm:t>
    </dgm:pt>
    <dgm:pt modelId="{A5773440-7EDB-9B47-8682-A356F6A7BAD0}" type="sibTrans" cxnId="{61F5BE39-9C1A-D546-A0F9-960414794A80}">
      <dgm:prSet/>
      <dgm:spPr/>
      <dgm:t>
        <a:bodyPr/>
        <a:lstStyle/>
        <a:p>
          <a:endParaRPr lang="tr-TR"/>
        </a:p>
      </dgm:t>
    </dgm:pt>
    <dgm:pt modelId="{291412AD-36E6-EC4E-9EA2-5269A88557AD}">
      <dgm:prSet phldrT="[Metin]"/>
      <dgm:spPr/>
      <dgm:t>
        <a:bodyPr/>
        <a:lstStyle/>
        <a:p>
          <a:r>
            <a:rPr lang="tr-TR" b="1" dirty="0"/>
            <a:t>Sürdürülebilirlik ve Etki</a:t>
          </a:r>
          <a:endParaRPr lang="tr-TR" dirty="0"/>
        </a:p>
      </dgm:t>
    </dgm:pt>
    <dgm:pt modelId="{E0EE554A-F067-544D-84BC-9E6A4D94F893}" type="parTrans" cxnId="{E22F0C42-5A23-024C-B465-1CA500C9BA90}">
      <dgm:prSet/>
      <dgm:spPr/>
      <dgm:t>
        <a:bodyPr/>
        <a:lstStyle/>
        <a:p>
          <a:endParaRPr lang="tr-TR"/>
        </a:p>
      </dgm:t>
    </dgm:pt>
    <dgm:pt modelId="{15DE15F2-49AD-974F-97F7-C02F842E98E9}" type="sibTrans" cxnId="{E22F0C42-5A23-024C-B465-1CA500C9BA90}">
      <dgm:prSet/>
      <dgm:spPr/>
      <dgm:t>
        <a:bodyPr/>
        <a:lstStyle/>
        <a:p>
          <a:endParaRPr lang="tr-TR"/>
        </a:p>
      </dgm:t>
    </dgm:pt>
    <dgm:pt modelId="{CF74D690-5585-0F41-BFAA-B1E1EF70E1DF}">
      <dgm:prSet phldrT="[Metin]" custT="1"/>
      <dgm:spPr/>
      <dgm:t>
        <a:bodyPr/>
        <a:lstStyle/>
        <a:p>
          <a:endParaRPr lang="tr-TR" sz="2000" b="0" dirty="0"/>
        </a:p>
        <a:p>
          <a:r>
            <a:rPr lang="tr-TR" sz="2000" b="0" dirty="0"/>
            <a:t>SECAP, projelerin uzun vadeli sürdürülebilirliğini </a:t>
          </a:r>
          <a:r>
            <a:rPr lang="tr-TR" sz="2000" b="1" dirty="0" err="1"/>
            <a:t>önceliklendirir</a:t>
          </a:r>
          <a:r>
            <a:rPr lang="tr-TR" sz="2000" b="1" dirty="0"/>
            <a:t>. </a:t>
          </a:r>
        </a:p>
        <a:p>
          <a:r>
            <a:rPr lang="tr-TR" sz="2000" b="0" dirty="0"/>
            <a:t>Yerel kaynak ve kapasite odaklı projelerle, fon sonrası devamlılığı garanti altına alır.</a:t>
          </a:r>
        </a:p>
        <a:p>
          <a:endParaRPr lang="tr-TR" sz="1300" b="0" dirty="0"/>
        </a:p>
      </dgm:t>
    </dgm:pt>
    <dgm:pt modelId="{28FADDCA-31B5-554C-9373-B87AFFC7236A}" type="parTrans" cxnId="{B0A3AF41-E6F8-A147-BF48-2A8090D8307E}">
      <dgm:prSet/>
      <dgm:spPr/>
      <dgm:t>
        <a:bodyPr/>
        <a:lstStyle/>
        <a:p>
          <a:endParaRPr lang="tr-TR"/>
        </a:p>
      </dgm:t>
    </dgm:pt>
    <dgm:pt modelId="{52EB6378-1727-8B43-9EEF-89EF43918068}" type="sibTrans" cxnId="{B0A3AF41-E6F8-A147-BF48-2A8090D8307E}">
      <dgm:prSet/>
      <dgm:spPr/>
      <dgm:t>
        <a:bodyPr/>
        <a:lstStyle/>
        <a:p>
          <a:endParaRPr lang="tr-TR"/>
        </a:p>
      </dgm:t>
    </dgm:pt>
    <dgm:pt modelId="{F1767337-3E57-D24A-8F7E-D4998223AA62}" type="pres">
      <dgm:prSet presAssocID="{4F58A5EA-5A5E-B748-943B-473700835CE4}" presName="Name0" presStyleCnt="0">
        <dgm:presLayoutVars>
          <dgm:dir/>
          <dgm:animLvl val="lvl"/>
          <dgm:resizeHandles val="exact"/>
        </dgm:presLayoutVars>
      </dgm:prSet>
      <dgm:spPr/>
    </dgm:pt>
    <dgm:pt modelId="{DD7FB095-1E03-4347-A249-379BBF681AEF}" type="pres">
      <dgm:prSet presAssocID="{291412AD-36E6-EC4E-9EA2-5269A88557AD}" presName="boxAndChildren" presStyleCnt="0"/>
      <dgm:spPr/>
    </dgm:pt>
    <dgm:pt modelId="{371D6E88-A37C-084B-BC0F-1D8E3EC2C8EC}" type="pres">
      <dgm:prSet presAssocID="{291412AD-36E6-EC4E-9EA2-5269A88557AD}" presName="parentTextBox" presStyleLbl="node1" presStyleIdx="0" presStyleCnt="3"/>
      <dgm:spPr/>
    </dgm:pt>
    <dgm:pt modelId="{3CDB0A88-CF6E-674E-8DB4-9D0B30442E59}" type="pres">
      <dgm:prSet presAssocID="{291412AD-36E6-EC4E-9EA2-5269A88557AD}" presName="entireBox" presStyleLbl="node1" presStyleIdx="0" presStyleCnt="3"/>
      <dgm:spPr/>
    </dgm:pt>
    <dgm:pt modelId="{999AEAE4-C724-A540-B543-1FE489469EC2}" type="pres">
      <dgm:prSet presAssocID="{291412AD-36E6-EC4E-9EA2-5269A88557AD}" presName="descendantBox" presStyleCnt="0"/>
      <dgm:spPr/>
    </dgm:pt>
    <dgm:pt modelId="{960EAE1A-C254-1146-9672-B26DA65D4FB1}" type="pres">
      <dgm:prSet presAssocID="{CF74D690-5585-0F41-BFAA-B1E1EF70E1DF}" presName="childTextBox" presStyleLbl="fgAccFollowNode1" presStyleIdx="0" presStyleCnt="3">
        <dgm:presLayoutVars>
          <dgm:bulletEnabled val="1"/>
        </dgm:presLayoutVars>
      </dgm:prSet>
      <dgm:spPr/>
    </dgm:pt>
    <dgm:pt modelId="{89609EB4-79CC-9448-A204-AB30659AC853}" type="pres">
      <dgm:prSet presAssocID="{988D3A84-F2AC-E446-87CB-B1A6B424357D}" presName="sp" presStyleCnt="0"/>
      <dgm:spPr/>
    </dgm:pt>
    <dgm:pt modelId="{B936DDD4-6746-834A-B30F-591AE8AA7BD1}" type="pres">
      <dgm:prSet presAssocID="{B874C900-F559-A74F-AA6A-67B8C00EDC22}" presName="arrowAndChildren" presStyleCnt="0"/>
      <dgm:spPr/>
    </dgm:pt>
    <dgm:pt modelId="{14553E7F-E01C-B04C-8207-784911D32F47}" type="pres">
      <dgm:prSet presAssocID="{B874C900-F559-A74F-AA6A-67B8C00EDC22}" presName="parentTextArrow" presStyleLbl="node1" presStyleIdx="0" presStyleCnt="3"/>
      <dgm:spPr/>
    </dgm:pt>
    <dgm:pt modelId="{84996CA1-C9A7-B549-9586-E0ED6E55FC68}" type="pres">
      <dgm:prSet presAssocID="{B874C900-F559-A74F-AA6A-67B8C00EDC22}" presName="arrow" presStyleLbl="node1" presStyleIdx="1" presStyleCnt="3"/>
      <dgm:spPr/>
    </dgm:pt>
    <dgm:pt modelId="{A2E742EA-1793-FE40-8EB5-5C9E241F4E7E}" type="pres">
      <dgm:prSet presAssocID="{B874C900-F559-A74F-AA6A-67B8C00EDC22}" presName="descendantArrow" presStyleCnt="0"/>
      <dgm:spPr/>
    </dgm:pt>
    <dgm:pt modelId="{CEF6A9BA-EAF3-5344-B737-82632A088563}" type="pres">
      <dgm:prSet presAssocID="{D77EA8BF-97C5-934F-9B11-3E2AA429F3D9}" presName="childTextArrow" presStyleLbl="fgAccFollowNode1" presStyleIdx="1" presStyleCnt="3">
        <dgm:presLayoutVars>
          <dgm:bulletEnabled val="1"/>
        </dgm:presLayoutVars>
      </dgm:prSet>
      <dgm:spPr/>
    </dgm:pt>
    <dgm:pt modelId="{AF1F7D49-011C-1045-9CDF-09F8E310182B}" type="pres">
      <dgm:prSet presAssocID="{18DA6CA2-95CC-F345-B452-ED0FD5512748}" presName="sp" presStyleCnt="0"/>
      <dgm:spPr/>
    </dgm:pt>
    <dgm:pt modelId="{DEAB8149-30CB-A14F-8825-164AFB307557}" type="pres">
      <dgm:prSet presAssocID="{E4F1B0D0-2A46-B241-BD43-DB8A00BFD60E}" presName="arrowAndChildren" presStyleCnt="0"/>
      <dgm:spPr/>
    </dgm:pt>
    <dgm:pt modelId="{8600F876-E6BF-BC4D-BD04-2ACE49074F2C}" type="pres">
      <dgm:prSet presAssocID="{E4F1B0D0-2A46-B241-BD43-DB8A00BFD60E}" presName="parentTextArrow" presStyleLbl="node1" presStyleIdx="1" presStyleCnt="3"/>
      <dgm:spPr/>
    </dgm:pt>
    <dgm:pt modelId="{96992C24-0B72-6F46-9E05-FD8F05C5C88B}" type="pres">
      <dgm:prSet presAssocID="{E4F1B0D0-2A46-B241-BD43-DB8A00BFD60E}" presName="arrow" presStyleLbl="node1" presStyleIdx="2" presStyleCnt="3" custLinFactNeighborX="1140"/>
      <dgm:spPr/>
    </dgm:pt>
    <dgm:pt modelId="{5B1AE217-26E1-8749-981D-DD82146CB5AA}" type="pres">
      <dgm:prSet presAssocID="{E4F1B0D0-2A46-B241-BD43-DB8A00BFD60E}" presName="descendantArrow" presStyleCnt="0"/>
      <dgm:spPr/>
    </dgm:pt>
    <dgm:pt modelId="{8177615A-D564-ED46-AB1B-1B4EC4CEA55B}" type="pres">
      <dgm:prSet presAssocID="{3206826C-C69D-AC4B-A422-F4E9E8D7205F}" presName="childTextArrow" presStyleLbl="fgAccFollowNode1" presStyleIdx="2" presStyleCnt="3">
        <dgm:presLayoutVars>
          <dgm:bulletEnabled val="1"/>
        </dgm:presLayoutVars>
      </dgm:prSet>
      <dgm:spPr/>
    </dgm:pt>
  </dgm:ptLst>
  <dgm:cxnLst>
    <dgm:cxn modelId="{1493FA06-5C8E-0C41-9168-043596FDE264}" type="presOf" srcId="{291412AD-36E6-EC4E-9EA2-5269A88557AD}" destId="{371D6E88-A37C-084B-BC0F-1D8E3EC2C8EC}" srcOrd="0" destOrd="0" presId="urn:microsoft.com/office/officeart/2005/8/layout/process4"/>
    <dgm:cxn modelId="{246D720A-F0C4-1A4E-967B-CCF382049467}" srcId="{4F58A5EA-5A5E-B748-943B-473700835CE4}" destId="{E4F1B0D0-2A46-B241-BD43-DB8A00BFD60E}" srcOrd="0" destOrd="0" parTransId="{44781AC7-E1E9-BF43-98C6-6C66DB76D5A1}" sibTransId="{18DA6CA2-95CC-F345-B452-ED0FD5512748}"/>
    <dgm:cxn modelId="{60FB700E-19F8-724E-8C94-C65BB349D770}" type="presOf" srcId="{CF74D690-5585-0F41-BFAA-B1E1EF70E1DF}" destId="{960EAE1A-C254-1146-9672-B26DA65D4FB1}" srcOrd="0" destOrd="0" presId="urn:microsoft.com/office/officeart/2005/8/layout/process4"/>
    <dgm:cxn modelId="{91884624-A5E8-5E42-9F80-8E1B2952B10F}" type="presOf" srcId="{B874C900-F559-A74F-AA6A-67B8C00EDC22}" destId="{84996CA1-C9A7-B549-9586-E0ED6E55FC68}" srcOrd="1" destOrd="0" presId="urn:microsoft.com/office/officeart/2005/8/layout/process4"/>
    <dgm:cxn modelId="{61F5BE39-9C1A-D546-A0F9-960414794A80}" srcId="{B874C900-F559-A74F-AA6A-67B8C00EDC22}" destId="{D77EA8BF-97C5-934F-9B11-3E2AA429F3D9}" srcOrd="0" destOrd="0" parTransId="{09EB0021-FF79-B543-B68B-6F3B41CA4730}" sibTransId="{A5773440-7EDB-9B47-8682-A356F6A7BAD0}"/>
    <dgm:cxn modelId="{B0A3AF41-E6F8-A147-BF48-2A8090D8307E}" srcId="{291412AD-36E6-EC4E-9EA2-5269A88557AD}" destId="{CF74D690-5585-0F41-BFAA-B1E1EF70E1DF}" srcOrd="0" destOrd="0" parTransId="{28FADDCA-31B5-554C-9373-B87AFFC7236A}" sibTransId="{52EB6378-1727-8B43-9EEF-89EF43918068}"/>
    <dgm:cxn modelId="{E22F0C42-5A23-024C-B465-1CA500C9BA90}" srcId="{4F58A5EA-5A5E-B748-943B-473700835CE4}" destId="{291412AD-36E6-EC4E-9EA2-5269A88557AD}" srcOrd="2" destOrd="0" parTransId="{E0EE554A-F067-544D-84BC-9E6A4D94F893}" sibTransId="{15DE15F2-49AD-974F-97F7-C02F842E98E9}"/>
    <dgm:cxn modelId="{DCA5194D-06A1-C841-9A3F-390D331943F9}" type="presOf" srcId="{E4F1B0D0-2A46-B241-BD43-DB8A00BFD60E}" destId="{96992C24-0B72-6F46-9E05-FD8F05C5C88B}" srcOrd="1" destOrd="0" presId="urn:microsoft.com/office/officeart/2005/8/layout/process4"/>
    <dgm:cxn modelId="{D7B2046C-FADB-3746-BD16-A90215F62FAB}" type="presOf" srcId="{291412AD-36E6-EC4E-9EA2-5269A88557AD}" destId="{3CDB0A88-CF6E-674E-8DB4-9D0B30442E59}" srcOrd="1" destOrd="0" presId="urn:microsoft.com/office/officeart/2005/8/layout/process4"/>
    <dgm:cxn modelId="{B85B367F-43E1-1B4A-A9E5-6B750CCBC51E}" srcId="{4F58A5EA-5A5E-B748-943B-473700835CE4}" destId="{B874C900-F559-A74F-AA6A-67B8C00EDC22}" srcOrd="1" destOrd="0" parTransId="{B03DCDE8-9199-C342-942B-D0BD66F92D86}" sibTransId="{988D3A84-F2AC-E446-87CB-B1A6B424357D}"/>
    <dgm:cxn modelId="{739A9286-08D0-F041-B57F-26E41CD9340E}" type="presOf" srcId="{D77EA8BF-97C5-934F-9B11-3E2AA429F3D9}" destId="{CEF6A9BA-EAF3-5344-B737-82632A088563}" srcOrd="0" destOrd="0" presId="urn:microsoft.com/office/officeart/2005/8/layout/process4"/>
    <dgm:cxn modelId="{CF23F593-6BC2-5446-B7EC-4471B4FCD7D5}" type="presOf" srcId="{B874C900-F559-A74F-AA6A-67B8C00EDC22}" destId="{14553E7F-E01C-B04C-8207-784911D32F47}" srcOrd="0" destOrd="0" presId="urn:microsoft.com/office/officeart/2005/8/layout/process4"/>
    <dgm:cxn modelId="{2BCC48DC-7A58-A641-9E15-FDEE72CE3DFF}" type="presOf" srcId="{E4F1B0D0-2A46-B241-BD43-DB8A00BFD60E}" destId="{8600F876-E6BF-BC4D-BD04-2ACE49074F2C}" srcOrd="0" destOrd="0" presId="urn:microsoft.com/office/officeart/2005/8/layout/process4"/>
    <dgm:cxn modelId="{83B0BCDD-788F-6143-8FF6-E9FACC56F8D7}" srcId="{E4F1B0D0-2A46-B241-BD43-DB8A00BFD60E}" destId="{3206826C-C69D-AC4B-A422-F4E9E8D7205F}" srcOrd="0" destOrd="0" parTransId="{7E1E6A28-1FD2-3647-B9F4-54C107E4BA03}" sibTransId="{92D9E8E7-F7A5-D241-897D-C36B983AFC18}"/>
    <dgm:cxn modelId="{6F87AAED-491E-7E44-9D22-275BCDDBF630}" type="presOf" srcId="{3206826C-C69D-AC4B-A422-F4E9E8D7205F}" destId="{8177615A-D564-ED46-AB1B-1B4EC4CEA55B}" srcOrd="0" destOrd="0" presId="urn:microsoft.com/office/officeart/2005/8/layout/process4"/>
    <dgm:cxn modelId="{5A4047F5-AC7E-7740-A936-B18CF9D63508}" type="presOf" srcId="{4F58A5EA-5A5E-B748-943B-473700835CE4}" destId="{F1767337-3E57-D24A-8F7E-D4998223AA62}" srcOrd="0" destOrd="0" presId="urn:microsoft.com/office/officeart/2005/8/layout/process4"/>
    <dgm:cxn modelId="{A8AD42DA-2938-1849-8F49-F0D10F0BEB83}" type="presParOf" srcId="{F1767337-3E57-D24A-8F7E-D4998223AA62}" destId="{DD7FB095-1E03-4347-A249-379BBF681AEF}" srcOrd="0" destOrd="0" presId="urn:microsoft.com/office/officeart/2005/8/layout/process4"/>
    <dgm:cxn modelId="{2BA01FEE-3FE7-2744-A6E2-AB91CA6A15DC}" type="presParOf" srcId="{DD7FB095-1E03-4347-A249-379BBF681AEF}" destId="{371D6E88-A37C-084B-BC0F-1D8E3EC2C8EC}" srcOrd="0" destOrd="0" presId="urn:microsoft.com/office/officeart/2005/8/layout/process4"/>
    <dgm:cxn modelId="{5D317144-7757-7446-898C-E76A308D85B0}" type="presParOf" srcId="{DD7FB095-1E03-4347-A249-379BBF681AEF}" destId="{3CDB0A88-CF6E-674E-8DB4-9D0B30442E59}" srcOrd="1" destOrd="0" presId="urn:microsoft.com/office/officeart/2005/8/layout/process4"/>
    <dgm:cxn modelId="{36849D53-82E2-5B45-B38F-3331A6E82020}" type="presParOf" srcId="{DD7FB095-1E03-4347-A249-379BBF681AEF}" destId="{999AEAE4-C724-A540-B543-1FE489469EC2}" srcOrd="2" destOrd="0" presId="urn:microsoft.com/office/officeart/2005/8/layout/process4"/>
    <dgm:cxn modelId="{F3E2E845-DFFE-E447-AD5C-F765D4EBC31C}" type="presParOf" srcId="{999AEAE4-C724-A540-B543-1FE489469EC2}" destId="{960EAE1A-C254-1146-9672-B26DA65D4FB1}" srcOrd="0" destOrd="0" presId="urn:microsoft.com/office/officeart/2005/8/layout/process4"/>
    <dgm:cxn modelId="{70CAFFF8-5CA7-D44F-9DF1-1810BC318C9E}" type="presParOf" srcId="{F1767337-3E57-D24A-8F7E-D4998223AA62}" destId="{89609EB4-79CC-9448-A204-AB30659AC853}" srcOrd="1" destOrd="0" presId="urn:microsoft.com/office/officeart/2005/8/layout/process4"/>
    <dgm:cxn modelId="{21CB1E27-E4D1-1D48-BE0A-4E2A7FC651FA}" type="presParOf" srcId="{F1767337-3E57-D24A-8F7E-D4998223AA62}" destId="{B936DDD4-6746-834A-B30F-591AE8AA7BD1}" srcOrd="2" destOrd="0" presId="urn:microsoft.com/office/officeart/2005/8/layout/process4"/>
    <dgm:cxn modelId="{997810FB-0AC7-1243-9095-292569E43E3B}" type="presParOf" srcId="{B936DDD4-6746-834A-B30F-591AE8AA7BD1}" destId="{14553E7F-E01C-B04C-8207-784911D32F47}" srcOrd="0" destOrd="0" presId="urn:microsoft.com/office/officeart/2005/8/layout/process4"/>
    <dgm:cxn modelId="{06BD8872-C73F-B643-96AE-0A4F83CEA670}" type="presParOf" srcId="{B936DDD4-6746-834A-B30F-591AE8AA7BD1}" destId="{84996CA1-C9A7-B549-9586-E0ED6E55FC68}" srcOrd="1" destOrd="0" presId="urn:microsoft.com/office/officeart/2005/8/layout/process4"/>
    <dgm:cxn modelId="{81F8DC1D-F5F1-B647-94A2-14F3F2792FA2}" type="presParOf" srcId="{B936DDD4-6746-834A-B30F-591AE8AA7BD1}" destId="{A2E742EA-1793-FE40-8EB5-5C9E241F4E7E}" srcOrd="2" destOrd="0" presId="urn:microsoft.com/office/officeart/2005/8/layout/process4"/>
    <dgm:cxn modelId="{21305B75-155A-754D-A3DF-BF27922FEC51}" type="presParOf" srcId="{A2E742EA-1793-FE40-8EB5-5C9E241F4E7E}" destId="{CEF6A9BA-EAF3-5344-B737-82632A088563}" srcOrd="0" destOrd="0" presId="urn:microsoft.com/office/officeart/2005/8/layout/process4"/>
    <dgm:cxn modelId="{2EB6A75B-3E85-E241-9F6C-7E8FEEBEDE40}" type="presParOf" srcId="{F1767337-3E57-D24A-8F7E-D4998223AA62}" destId="{AF1F7D49-011C-1045-9CDF-09F8E310182B}" srcOrd="3" destOrd="0" presId="urn:microsoft.com/office/officeart/2005/8/layout/process4"/>
    <dgm:cxn modelId="{84497600-4F03-5347-A8D1-5AC639227AB2}" type="presParOf" srcId="{F1767337-3E57-D24A-8F7E-D4998223AA62}" destId="{DEAB8149-30CB-A14F-8825-164AFB307557}" srcOrd="4" destOrd="0" presId="urn:microsoft.com/office/officeart/2005/8/layout/process4"/>
    <dgm:cxn modelId="{0965C3FA-5C73-8E41-8BC4-AB0E1343F341}" type="presParOf" srcId="{DEAB8149-30CB-A14F-8825-164AFB307557}" destId="{8600F876-E6BF-BC4D-BD04-2ACE49074F2C}" srcOrd="0" destOrd="0" presId="urn:microsoft.com/office/officeart/2005/8/layout/process4"/>
    <dgm:cxn modelId="{5DF2CD4E-FE11-964D-86F2-62ECCC073CA9}" type="presParOf" srcId="{DEAB8149-30CB-A14F-8825-164AFB307557}" destId="{96992C24-0B72-6F46-9E05-FD8F05C5C88B}" srcOrd="1" destOrd="0" presId="urn:microsoft.com/office/officeart/2005/8/layout/process4"/>
    <dgm:cxn modelId="{BE166F62-9914-0948-9E14-B3B5EC4754BE}" type="presParOf" srcId="{DEAB8149-30CB-A14F-8825-164AFB307557}" destId="{5B1AE217-26E1-8749-981D-DD82146CB5AA}" srcOrd="2" destOrd="0" presId="urn:microsoft.com/office/officeart/2005/8/layout/process4"/>
    <dgm:cxn modelId="{E966F884-DC61-B845-BE36-80A128AE2165}" type="presParOf" srcId="{5B1AE217-26E1-8749-981D-DD82146CB5AA}" destId="{8177615A-D564-ED46-AB1B-1B4EC4CEA55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DAE2E2-A68A-F74A-A8BD-D0C7655F4238}" type="doc">
      <dgm:prSet loTypeId="urn:microsoft.com/office/officeart/2005/8/layout/process4" loCatId="" qsTypeId="urn:microsoft.com/office/officeart/2005/8/quickstyle/simple3" qsCatId="simple" csTypeId="urn:microsoft.com/office/officeart/2005/8/colors/colorful5" csCatId="colorful" phldr="1"/>
      <dgm:spPr/>
      <dgm:t>
        <a:bodyPr/>
        <a:lstStyle/>
        <a:p>
          <a:endParaRPr lang="tr-TR"/>
        </a:p>
      </dgm:t>
    </dgm:pt>
    <dgm:pt modelId="{B4AF1EEE-99D2-E443-8B77-F68ADE5BC2F1}">
      <dgm:prSet phldrT="[Metin]"/>
      <dgm:spPr/>
      <dgm:t>
        <a:bodyPr/>
        <a:lstStyle/>
        <a:p>
          <a:r>
            <a:rPr lang="tr-TR" dirty="0"/>
            <a:t>Gerekli Belgelerin Hazırlığı</a:t>
          </a:r>
        </a:p>
      </dgm:t>
    </dgm:pt>
    <dgm:pt modelId="{36E9896B-1E91-2240-B571-13BBC75A5782}" type="parTrans" cxnId="{603AF4B2-EED6-454C-811E-1A92E61BBD4D}">
      <dgm:prSet/>
      <dgm:spPr/>
      <dgm:t>
        <a:bodyPr/>
        <a:lstStyle/>
        <a:p>
          <a:endParaRPr lang="tr-TR"/>
        </a:p>
      </dgm:t>
    </dgm:pt>
    <dgm:pt modelId="{702B7616-A777-AB40-81A7-18F8692E066A}" type="sibTrans" cxnId="{603AF4B2-EED6-454C-811E-1A92E61BBD4D}">
      <dgm:prSet/>
      <dgm:spPr/>
      <dgm:t>
        <a:bodyPr/>
        <a:lstStyle/>
        <a:p>
          <a:endParaRPr lang="tr-TR"/>
        </a:p>
      </dgm:t>
    </dgm:pt>
    <dgm:pt modelId="{28539E9B-CDCD-3940-A115-BD059064C066}">
      <dgm:prSet phldrT="[Metin]"/>
      <dgm:spPr/>
      <dgm:t>
        <a:bodyPr/>
        <a:lstStyle/>
        <a:p>
          <a:r>
            <a:rPr lang="tr-TR" dirty="0"/>
            <a:t>SECAP verileri, hibe başvuruları için gerekli belgelerin (bütçe, analiz vb.) hazırlanmasını </a:t>
          </a:r>
          <a:r>
            <a:rPr lang="tr-TR" b="1" dirty="0"/>
            <a:t>hızlandırır</a:t>
          </a:r>
          <a:r>
            <a:rPr lang="tr-TR" dirty="0"/>
            <a:t> ve hatasız olmasını sağlar.</a:t>
          </a:r>
        </a:p>
      </dgm:t>
    </dgm:pt>
    <dgm:pt modelId="{A267388D-4E54-A343-A233-5A763F1CEF82}" type="parTrans" cxnId="{1B841098-6AFF-0B4C-9B9E-EB6B700D8748}">
      <dgm:prSet/>
      <dgm:spPr/>
      <dgm:t>
        <a:bodyPr/>
        <a:lstStyle/>
        <a:p>
          <a:endParaRPr lang="tr-TR"/>
        </a:p>
      </dgm:t>
    </dgm:pt>
    <dgm:pt modelId="{F16A0953-9574-3E4E-9BED-9A17F10CDD5E}" type="sibTrans" cxnId="{1B841098-6AFF-0B4C-9B9E-EB6B700D8748}">
      <dgm:prSet/>
      <dgm:spPr/>
      <dgm:t>
        <a:bodyPr/>
        <a:lstStyle/>
        <a:p>
          <a:endParaRPr lang="tr-TR"/>
        </a:p>
      </dgm:t>
    </dgm:pt>
    <dgm:pt modelId="{7D341475-2F27-B549-83F9-2C94669555BD}">
      <dgm:prSet phldrT="[Metin]"/>
      <dgm:spPr/>
      <dgm:t>
        <a:bodyPr/>
        <a:lstStyle/>
        <a:p>
          <a:r>
            <a:rPr lang="tr-TR" b="1" dirty="0"/>
            <a:t>Paydaş Desteği ve İşbirliği</a:t>
          </a:r>
          <a:endParaRPr lang="tr-TR" dirty="0"/>
        </a:p>
      </dgm:t>
    </dgm:pt>
    <dgm:pt modelId="{A3511F13-D541-D641-BF87-2809047AD8F4}" type="parTrans" cxnId="{7705D3E1-A332-1546-B147-8E89397D9981}">
      <dgm:prSet/>
      <dgm:spPr/>
      <dgm:t>
        <a:bodyPr/>
        <a:lstStyle/>
        <a:p>
          <a:endParaRPr lang="tr-TR"/>
        </a:p>
      </dgm:t>
    </dgm:pt>
    <dgm:pt modelId="{D5A70783-6B4C-6D46-B3E4-76938B3D389B}" type="sibTrans" cxnId="{7705D3E1-A332-1546-B147-8E89397D9981}">
      <dgm:prSet/>
      <dgm:spPr/>
      <dgm:t>
        <a:bodyPr/>
        <a:lstStyle/>
        <a:p>
          <a:endParaRPr lang="tr-TR"/>
        </a:p>
      </dgm:t>
    </dgm:pt>
    <dgm:pt modelId="{2C6E8082-07A0-1B41-9440-D681D14DD630}">
      <dgm:prSet phldrT="[Metin]"/>
      <dgm:spPr/>
      <dgm:t>
        <a:bodyPr/>
        <a:lstStyle/>
        <a:p>
          <a:r>
            <a:rPr lang="tr-TR" dirty="0"/>
            <a:t>SECAP, paydaş katılımı sağlayarak, hibe başvuruları için </a:t>
          </a:r>
          <a:r>
            <a:rPr lang="tr-TR" b="1" dirty="0"/>
            <a:t>kritik destek mektupları</a:t>
          </a:r>
          <a:r>
            <a:rPr lang="tr-TR" dirty="0"/>
            <a:t> ve ortaklık belgelerinin teminini kolaylaştırır.</a:t>
          </a:r>
        </a:p>
      </dgm:t>
    </dgm:pt>
    <dgm:pt modelId="{1D0FBF42-1A6E-F34E-BE0F-70D9976128C5}" type="parTrans" cxnId="{5973D9CB-20BB-1B42-98A4-45BC18EDCFC0}">
      <dgm:prSet/>
      <dgm:spPr/>
      <dgm:t>
        <a:bodyPr/>
        <a:lstStyle/>
        <a:p>
          <a:endParaRPr lang="tr-TR"/>
        </a:p>
      </dgm:t>
    </dgm:pt>
    <dgm:pt modelId="{AD81C030-0B63-4D4A-9531-8B93BEAEA26E}" type="sibTrans" cxnId="{5973D9CB-20BB-1B42-98A4-45BC18EDCFC0}">
      <dgm:prSet/>
      <dgm:spPr/>
      <dgm:t>
        <a:bodyPr/>
        <a:lstStyle/>
        <a:p>
          <a:endParaRPr lang="tr-TR"/>
        </a:p>
      </dgm:t>
    </dgm:pt>
    <dgm:pt modelId="{99CCB797-8CA1-BD45-BF92-38E511AB7C49}">
      <dgm:prSet phldrT="[Metin]"/>
      <dgm:spPr/>
      <dgm:t>
        <a:bodyPr/>
        <a:lstStyle/>
        <a:p>
          <a:r>
            <a:rPr lang="tr-TR" b="1" dirty="0"/>
            <a:t>Rekabet Avantajı</a:t>
          </a:r>
          <a:endParaRPr lang="tr-TR" dirty="0"/>
        </a:p>
      </dgm:t>
    </dgm:pt>
    <dgm:pt modelId="{F988B5CF-8502-4044-A458-BBF14BF06A5A}" type="parTrans" cxnId="{0577FEEF-E5A9-9D4C-818F-950A4B94820B}">
      <dgm:prSet/>
      <dgm:spPr/>
      <dgm:t>
        <a:bodyPr/>
        <a:lstStyle/>
        <a:p>
          <a:endParaRPr lang="tr-TR"/>
        </a:p>
      </dgm:t>
    </dgm:pt>
    <dgm:pt modelId="{3C92F62A-0794-1845-9F86-D458F8E36EE5}" type="sibTrans" cxnId="{0577FEEF-E5A9-9D4C-818F-950A4B94820B}">
      <dgm:prSet/>
      <dgm:spPr/>
      <dgm:t>
        <a:bodyPr/>
        <a:lstStyle/>
        <a:p>
          <a:endParaRPr lang="tr-TR"/>
        </a:p>
      </dgm:t>
    </dgm:pt>
    <dgm:pt modelId="{CF474ABC-1AA6-7541-924C-06ABFBFF512A}">
      <dgm:prSet phldrT="[Metin]" custT="1"/>
      <dgm:spPr/>
      <dgm:t>
        <a:bodyPr/>
        <a:lstStyle/>
        <a:p>
          <a:pPr algn="ctr"/>
          <a:endParaRPr lang="tr-TR" sz="2600" b="0" dirty="0"/>
        </a:p>
        <a:p>
          <a:pPr algn="l"/>
          <a:r>
            <a:rPr lang="tr-TR" sz="2400" b="0" dirty="0"/>
            <a:t>SECAP, stratejik planı ve net hedefleri sayesinde, </a:t>
          </a:r>
          <a:r>
            <a:rPr lang="tr-TR" sz="2400" b="1" dirty="0"/>
            <a:t>hibe veren kuruluşlar tarafından öncelikli değerlendirilme</a:t>
          </a:r>
          <a:r>
            <a:rPr lang="tr-TR" sz="2400" b="0" dirty="0"/>
            <a:t> ve diğer başvurulara göre </a:t>
          </a:r>
          <a:r>
            <a:rPr lang="tr-TR" sz="2400" b="1" dirty="0"/>
            <a:t>rekabet avantajı</a:t>
          </a:r>
          <a:r>
            <a:rPr lang="tr-TR" sz="2400" b="0" dirty="0"/>
            <a:t> sağlar.</a:t>
          </a:r>
        </a:p>
        <a:p>
          <a:pPr algn="ctr"/>
          <a:endParaRPr lang="tr-TR" sz="1400" dirty="0"/>
        </a:p>
      </dgm:t>
    </dgm:pt>
    <dgm:pt modelId="{4B2E4A22-9781-1E43-A527-D10E2E1CB246}" type="parTrans" cxnId="{C8B73639-96A4-F542-8D4A-9AD142EF8E2F}">
      <dgm:prSet/>
      <dgm:spPr/>
      <dgm:t>
        <a:bodyPr/>
        <a:lstStyle/>
        <a:p>
          <a:endParaRPr lang="tr-TR"/>
        </a:p>
      </dgm:t>
    </dgm:pt>
    <dgm:pt modelId="{81964E0C-9728-A345-9B82-5641F062ED93}" type="sibTrans" cxnId="{C8B73639-96A4-F542-8D4A-9AD142EF8E2F}">
      <dgm:prSet/>
      <dgm:spPr/>
      <dgm:t>
        <a:bodyPr/>
        <a:lstStyle/>
        <a:p>
          <a:endParaRPr lang="tr-TR"/>
        </a:p>
      </dgm:t>
    </dgm:pt>
    <dgm:pt modelId="{B3562D07-D5BC-3C4E-863C-FC0023312345}" type="pres">
      <dgm:prSet presAssocID="{3CDAE2E2-A68A-F74A-A8BD-D0C7655F4238}" presName="Name0" presStyleCnt="0">
        <dgm:presLayoutVars>
          <dgm:dir/>
          <dgm:animLvl val="lvl"/>
          <dgm:resizeHandles val="exact"/>
        </dgm:presLayoutVars>
      </dgm:prSet>
      <dgm:spPr/>
    </dgm:pt>
    <dgm:pt modelId="{FDA9E20B-6FBC-1043-A644-05167F859B0F}" type="pres">
      <dgm:prSet presAssocID="{99CCB797-8CA1-BD45-BF92-38E511AB7C49}" presName="boxAndChildren" presStyleCnt="0"/>
      <dgm:spPr/>
    </dgm:pt>
    <dgm:pt modelId="{2B11CD95-E307-B542-99DF-75CA80E87CEA}" type="pres">
      <dgm:prSet presAssocID="{99CCB797-8CA1-BD45-BF92-38E511AB7C49}" presName="parentTextBox" presStyleLbl="node1" presStyleIdx="0" presStyleCnt="3"/>
      <dgm:spPr/>
    </dgm:pt>
    <dgm:pt modelId="{03E3D2E5-150F-A74B-9AF2-E0F960E89E50}" type="pres">
      <dgm:prSet presAssocID="{99CCB797-8CA1-BD45-BF92-38E511AB7C49}" presName="entireBox" presStyleLbl="node1" presStyleIdx="0" presStyleCnt="3"/>
      <dgm:spPr/>
    </dgm:pt>
    <dgm:pt modelId="{FBFCC135-B2E8-B943-9F6E-E414B7948307}" type="pres">
      <dgm:prSet presAssocID="{99CCB797-8CA1-BD45-BF92-38E511AB7C49}" presName="descendantBox" presStyleCnt="0"/>
      <dgm:spPr/>
    </dgm:pt>
    <dgm:pt modelId="{E22A2CC0-E046-074E-BF40-80B62A69406F}" type="pres">
      <dgm:prSet presAssocID="{CF474ABC-1AA6-7541-924C-06ABFBFF512A}" presName="childTextBox" presStyleLbl="fgAccFollowNode1" presStyleIdx="0" presStyleCnt="3">
        <dgm:presLayoutVars>
          <dgm:bulletEnabled val="1"/>
        </dgm:presLayoutVars>
      </dgm:prSet>
      <dgm:spPr/>
    </dgm:pt>
    <dgm:pt modelId="{AE15285B-44A9-8344-B5A5-85185101B508}" type="pres">
      <dgm:prSet presAssocID="{D5A70783-6B4C-6D46-B3E4-76938B3D389B}" presName="sp" presStyleCnt="0"/>
      <dgm:spPr/>
    </dgm:pt>
    <dgm:pt modelId="{727678A2-4459-2B4B-88E7-E18536442CB4}" type="pres">
      <dgm:prSet presAssocID="{7D341475-2F27-B549-83F9-2C94669555BD}" presName="arrowAndChildren" presStyleCnt="0"/>
      <dgm:spPr/>
    </dgm:pt>
    <dgm:pt modelId="{1F584435-5F48-F54A-89A9-54E89B198168}" type="pres">
      <dgm:prSet presAssocID="{7D341475-2F27-B549-83F9-2C94669555BD}" presName="parentTextArrow" presStyleLbl="node1" presStyleIdx="0" presStyleCnt="3"/>
      <dgm:spPr/>
    </dgm:pt>
    <dgm:pt modelId="{DC10BE7A-767B-3F4F-9A50-CD6C91705527}" type="pres">
      <dgm:prSet presAssocID="{7D341475-2F27-B549-83F9-2C94669555BD}" presName="arrow" presStyleLbl="node1" presStyleIdx="1" presStyleCnt="3"/>
      <dgm:spPr/>
    </dgm:pt>
    <dgm:pt modelId="{82E2081A-B7FA-C240-AC9C-6DEEFD2686A8}" type="pres">
      <dgm:prSet presAssocID="{7D341475-2F27-B549-83F9-2C94669555BD}" presName="descendantArrow" presStyleCnt="0"/>
      <dgm:spPr/>
    </dgm:pt>
    <dgm:pt modelId="{22F02AA4-0735-B141-9FC0-A2504553EC02}" type="pres">
      <dgm:prSet presAssocID="{2C6E8082-07A0-1B41-9440-D681D14DD630}" presName="childTextArrow" presStyleLbl="fgAccFollowNode1" presStyleIdx="1" presStyleCnt="3">
        <dgm:presLayoutVars>
          <dgm:bulletEnabled val="1"/>
        </dgm:presLayoutVars>
      </dgm:prSet>
      <dgm:spPr/>
    </dgm:pt>
    <dgm:pt modelId="{7EF1C1D8-F9C3-154F-AAD4-317B6E8AA701}" type="pres">
      <dgm:prSet presAssocID="{702B7616-A777-AB40-81A7-18F8692E066A}" presName="sp" presStyleCnt="0"/>
      <dgm:spPr/>
    </dgm:pt>
    <dgm:pt modelId="{6898EB91-03AA-8746-A3BC-1CCD40136F04}" type="pres">
      <dgm:prSet presAssocID="{B4AF1EEE-99D2-E443-8B77-F68ADE5BC2F1}" presName="arrowAndChildren" presStyleCnt="0"/>
      <dgm:spPr/>
    </dgm:pt>
    <dgm:pt modelId="{7CFECBB5-A91F-8248-8AAC-015164D206D5}" type="pres">
      <dgm:prSet presAssocID="{B4AF1EEE-99D2-E443-8B77-F68ADE5BC2F1}" presName="parentTextArrow" presStyleLbl="node1" presStyleIdx="1" presStyleCnt="3"/>
      <dgm:spPr/>
    </dgm:pt>
    <dgm:pt modelId="{76131405-DCD0-974A-9869-A9883D71B8CA}" type="pres">
      <dgm:prSet presAssocID="{B4AF1EEE-99D2-E443-8B77-F68ADE5BC2F1}" presName="arrow" presStyleLbl="node1" presStyleIdx="2" presStyleCnt="3"/>
      <dgm:spPr/>
    </dgm:pt>
    <dgm:pt modelId="{1F84F67D-15C9-2E41-A538-1CE28B4DA494}" type="pres">
      <dgm:prSet presAssocID="{B4AF1EEE-99D2-E443-8B77-F68ADE5BC2F1}" presName="descendantArrow" presStyleCnt="0"/>
      <dgm:spPr/>
    </dgm:pt>
    <dgm:pt modelId="{6FBA7B66-6AFF-3449-8281-DCFD77F08955}" type="pres">
      <dgm:prSet presAssocID="{28539E9B-CDCD-3940-A115-BD059064C066}" presName="childTextArrow" presStyleLbl="fgAccFollowNode1" presStyleIdx="2" presStyleCnt="3">
        <dgm:presLayoutVars>
          <dgm:bulletEnabled val="1"/>
        </dgm:presLayoutVars>
      </dgm:prSet>
      <dgm:spPr/>
    </dgm:pt>
  </dgm:ptLst>
  <dgm:cxnLst>
    <dgm:cxn modelId="{0ADB2B1D-7326-E64E-972E-C9ABF82BADC4}" type="presOf" srcId="{CF474ABC-1AA6-7541-924C-06ABFBFF512A}" destId="{E22A2CC0-E046-074E-BF40-80B62A69406F}" srcOrd="0" destOrd="0" presId="urn:microsoft.com/office/officeart/2005/8/layout/process4"/>
    <dgm:cxn modelId="{659E1D2A-69C0-D240-8054-19D844543975}" type="presOf" srcId="{7D341475-2F27-B549-83F9-2C94669555BD}" destId="{DC10BE7A-767B-3F4F-9A50-CD6C91705527}" srcOrd="1" destOrd="0" presId="urn:microsoft.com/office/officeart/2005/8/layout/process4"/>
    <dgm:cxn modelId="{C8B73639-96A4-F542-8D4A-9AD142EF8E2F}" srcId="{99CCB797-8CA1-BD45-BF92-38E511AB7C49}" destId="{CF474ABC-1AA6-7541-924C-06ABFBFF512A}" srcOrd="0" destOrd="0" parTransId="{4B2E4A22-9781-1E43-A527-D10E2E1CB246}" sibTransId="{81964E0C-9728-A345-9B82-5641F062ED93}"/>
    <dgm:cxn modelId="{2DE2A13C-A31C-784B-8C49-84A3C77CE49D}" type="presOf" srcId="{B4AF1EEE-99D2-E443-8B77-F68ADE5BC2F1}" destId="{7CFECBB5-A91F-8248-8AAC-015164D206D5}" srcOrd="0" destOrd="0" presId="urn:microsoft.com/office/officeart/2005/8/layout/process4"/>
    <dgm:cxn modelId="{71792644-ED00-7241-8689-C11AA6639096}" type="presOf" srcId="{99CCB797-8CA1-BD45-BF92-38E511AB7C49}" destId="{03E3D2E5-150F-A74B-9AF2-E0F960E89E50}" srcOrd="1" destOrd="0" presId="urn:microsoft.com/office/officeart/2005/8/layout/process4"/>
    <dgm:cxn modelId="{1B841098-6AFF-0B4C-9B9E-EB6B700D8748}" srcId="{B4AF1EEE-99D2-E443-8B77-F68ADE5BC2F1}" destId="{28539E9B-CDCD-3940-A115-BD059064C066}" srcOrd="0" destOrd="0" parTransId="{A267388D-4E54-A343-A233-5A763F1CEF82}" sibTransId="{F16A0953-9574-3E4E-9BED-9A17F10CDD5E}"/>
    <dgm:cxn modelId="{AFCD879F-ED5A-EA43-93EE-99EB5E9E1306}" type="presOf" srcId="{7D341475-2F27-B549-83F9-2C94669555BD}" destId="{1F584435-5F48-F54A-89A9-54E89B198168}" srcOrd="0" destOrd="0" presId="urn:microsoft.com/office/officeart/2005/8/layout/process4"/>
    <dgm:cxn modelId="{FA8E5AA4-EC3B-C247-9D35-3D7492C7F08E}" type="presOf" srcId="{28539E9B-CDCD-3940-A115-BD059064C066}" destId="{6FBA7B66-6AFF-3449-8281-DCFD77F08955}" srcOrd="0" destOrd="0" presId="urn:microsoft.com/office/officeart/2005/8/layout/process4"/>
    <dgm:cxn modelId="{FA8EF2A8-2F67-8349-B0DE-3FA59039E983}" type="presOf" srcId="{B4AF1EEE-99D2-E443-8B77-F68ADE5BC2F1}" destId="{76131405-DCD0-974A-9869-A9883D71B8CA}" srcOrd="1" destOrd="0" presId="urn:microsoft.com/office/officeart/2005/8/layout/process4"/>
    <dgm:cxn modelId="{603AF4B2-EED6-454C-811E-1A92E61BBD4D}" srcId="{3CDAE2E2-A68A-F74A-A8BD-D0C7655F4238}" destId="{B4AF1EEE-99D2-E443-8B77-F68ADE5BC2F1}" srcOrd="0" destOrd="0" parTransId="{36E9896B-1E91-2240-B571-13BBC75A5782}" sibTransId="{702B7616-A777-AB40-81A7-18F8692E066A}"/>
    <dgm:cxn modelId="{862DF5B3-89DC-6340-9BB3-946F4D0CB8DD}" type="presOf" srcId="{2C6E8082-07A0-1B41-9440-D681D14DD630}" destId="{22F02AA4-0735-B141-9FC0-A2504553EC02}" srcOrd="0" destOrd="0" presId="urn:microsoft.com/office/officeart/2005/8/layout/process4"/>
    <dgm:cxn modelId="{5973D9CB-20BB-1B42-98A4-45BC18EDCFC0}" srcId="{7D341475-2F27-B549-83F9-2C94669555BD}" destId="{2C6E8082-07A0-1B41-9440-D681D14DD630}" srcOrd="0" destOrd="0" parTransId="{1D0FBF42-1A6E-F34E-BE0F-70D9976128C5}" sibTransId="{AD81C030-0B63-4D4A-9531-8B93BEAEA26E}"/>
    <dgm:cxn modelId="{50E6B5D0-ACAA-0E4B-93A5-086027204188}" type="presOf" srcId="{3CDAE2E2-A68A-F74A-A8BD-D0C7655F4238}" destId="{B3562D07-D5BC-3C4E-863C-FC0023312345}" srcOrd="0" destOrd="0" presId="urn:microsoft.com/office/officeart/2005/8/layout/process4"/>
    <dgm:cxn modelId="{7705D3E1-A332-1546-B147-8E89397D9981}" srcId="{3CDAE2E2-A68A-F74A-A8BD-D0C7655F4238}" destId="{7D341475-2F27-B549-83F9-2C94669555BD}" srcOrd="1" destOrd="0" parTransId="{A3511F13-D541-D641-BF87-2809047AD8F4}" sibTransId="{D5A70783-6B4C-6D46-B3E4-76938B3D389B}"/>
    <dgm:cxn modelId="{D77FE1E1-C428-D140-8407-94FF9AF801F4}" type="presOf" srcId="{99CCB797-8CA1-BD45-BF92-38E511AB7C49}" destId="{2B11CD95-E307-B542-99DF-75CA80E87CEA}" srcOrd="0" destOrd="0" presId="urn:microsoft.com/office/officeart/2005/8/layout/process4"/>
    <dgm:cxn modelId="{0577FEEF-E5A9-9D4C-818F-950A4B94820B}" srcId="{3CDAE2E2-A68A-F74A-A8BD-D0C7655F4238}" destId="{99CCB797-8CA1-BD45-BF92-38E511AB7C49}" srcOrd="2" destOrd="0" parTransId="{F988B5CF-8502-4044-A458-BBF14BF06A5A}" sibTransId="{3C92F62A-0794-1845-9F86-D458F8E36EE5}"/>
    <dgm:cxn modelId="{9D5BAA20-01E6-5B4B-A0D1-ADEFC58ECD6A}" type="presParOf" srcId="{B3562D07-D5BC-3C4E-863C-FC0023312345}" destId="{FDA9E20B-6FBC-1043-A644-05167F859B0F}" srcOrd="0" destOrd="0" presId="urn:microsoft.com/office/officeart/2005/8/layout/process4"/>
    <dgm:cxn modelId="{3A7E3B23-2A96-A44E-8357-31B267BA7A6A}" type="presParOf" srcId="{FDA9E20B-6FBC-1043-A644-05167F859B0F}" destId="{2B11CD95-E307-B542-99DF-75CA80E87CEA}" srcOrd="0" destOrd="0" presId="urn:microsoft.com/office/officeart/2005/8/layout/process4"/>
    <dgm:cxn modelId="{9B0C8E6F-54EB-F84E-B926-867898575537}" type="presParOf" srcId="{FDA9E20B-6FBC-1043-A644-05167F859B0F}" destId="{03E3D2E5-150F-A74B-9AF2-E0F960E89E50}" srcOrd="1" destOrd="0" presId="urn:microsoft.com/office/officeart/2005/8/layout/process4"/>
    <dgm:cxn modelId="{3D5552A0-1B6F-0344-A1F5-8AB35CA91704}" type="presParOf" srcId="{FDA9E20B-6FBC-1043-A644-05167F859B0F}" destId="{FBFCC135-B2E8-B943-9F6E-E414B7948307}" srcOrd="2" destOrd="0" presId="urn:microsoft.com/office/officeart/2005/8/layout/process4"/>
    <dgm:cxn modelId="{978AF8F4-9FED-3D4C-A725-ED0EA6C5735B}" type="presParOf" srcId="{FBFCC135-B2E8-B943-9F6E-E414B7948307}" destId="{E22A2CC0-E046-074E-BF40-80B62A69406F}" srcOrd="0" destOrd="0" presId="urn:microsoft.com/office/officeart/2005/8/layout/process4"/>
    <dgm:cxn modelId="{A07B9718-C63A-4C43-8D4B-DDC45C13B62A}" type="presParOf" srcId="{B3562D07-D5BC-3C4E-863C-FC0023312345}" destId="{AE15285B-44A9-8344-B5A5-85185101B508}" srcOrd="1" destOrd="0" presId="urn:microsoft.com/office/officeart/2005/8/layout/process4"/>
    <dgm:cxn modelId="{FEA90A7C-67A3-684C-9E52-6375BB299473}" type="presParOf" srcId="{B3562D07-D5BC-3C4E-863C-FC0023312345}" destId="{727678A2-4459-2B4B-88E7-E18536442CB4}" srcOrd="2" destOrd="0" presId="urn:microsoft.com/office/officeart/2005/8/layout/process4"/>
    <dgm:cxn modelId="{8613B57A-595C-A149-B8C1-7DC3BA678169}" type="presParOf" srcId="{727678A2-4459-2B4B-88E7-E18536442CB4}" destId="{1F584435-5F48-F54A-89A9-54E89B198168}" srcOrd="0" destOrd="0" presId="urn:microsoft.com/office/officeart/2005/8/layout/process4"/>
    <dgm:cxn modelId="{A02ADE3A-FBBF-EE4E-A93E-F81394A2AE4E}" type="presParOf" srcId="{727678A2-4459-2B4B-88E7-E18536442CB4}" destId="{DC10BE7A-767B-3F4F-9A50-CD6C91705527}" srcOrd="1" destOrd="0" presId="urn:microsoft.com/office/officeart/2005/8/layout/process4"/>
    <dgm:cxn modelId="{6F05211C-6C02-9848-B5C2-6DD34C1D7366}" type="presParOf" srcId="{727678A2-4459-2B4B-88E7-E18536442CB4}" destId="{82E2081A-B7FA-C240-AC9C-6DEEFD2686A8}" srcOrd="2" destOrd="0" presId="urn:microsoft.com/office/officeart/2005/8/layout/process4"/>
    <dgm:cxn modelId="{DBD9E79A-A461-A44D-AB56-05C31EAEA879}" type="presParOf" srcId="{82E2081A-B7FA-C240-AC9C-6DEEFD2686A8}" destId="{22F02AA4-0735-B141-9FC0-A2504553EC02}" srcOrd="0" destOrd="0" presId="urn:microsoft.com/office/officeart/2005/8/layout/process4"/>
    <dgm:cxn modelId="{3C4DBD7D-64A2-9F40-A4DD-7EA1880A312D}" type="presParOf" srcId="{B3562D07-D5BC-3C4E-863C-FC0023312345}" destId="{7EF1C1D8-F9C3-154F-AAD4-317B6E8AA701}" srcOrd="3" destOrd="0" presId="urn:microsoft.com/office/officeart/2005/8/layout/process4"/>
    <dgm:cxn modelId="{340ED374-36DB-A14F-9A36-CE79606EEDB5}" type="presParOf" srcId="{B3562D07-D5BC-3C4E-863C-FC0023312345}" destId="{6898EB91-03AA-8746-A3BC-1CCD40136F04}" srcOrd="4" destOrd="0" presId="urn:microsoft.com/office/officeart/2005/8/layout/process4"/>
    <dgm:cxn modelId="{5B532E15-AD47-6F4C-91A4-F746E87723E5}" type="presParOf" srcId="{6898EB91-03AA-8746-A3BC-1CCD40136F04}" destId="{7CFECBB5-A91F-8248-8AAC-015164D206D5}" srcOrd="0" destOrd="0" presId="urn:microsoft.com/office/officeart/2005/8/layout/process4"/>
    <dgm:cxn modelId="{CC771FE7-B938-A843-9061-BD6A58E7AB18}" type="presParOf" srcId="{6898EB91-03AA-8746-A3BC-1CCD40136F04}" destId="{76131405-DCD0-974A-9869-A9883D71B8CA}" srcOrd="1" destOrd="0" presId="urn:microsoft.com/office/officeart/2005/8/layout/process4"/>
    <dgm:cxn modelId="{B916AF9D-1C9E-E74D-982E-7D5A94B10EC3}" type="presParOf" srcId="{6898EB91-03AA-8746-A3BC-1CCD40136F04}" destId="{1F84F67D-15C9-2E41-A538-1CE28B4DA494}" srcOrd="2" destOrd="0" presId="urn:microsoft.com/office/officeart/2005/8/layout/process4"/>
    <dgm:cxn modelId="{C931C2F6-D184-DD43-90F1-22F96D9CA133}" type="presParOf" srcId="{1F84F67D-15C9-2E41-A538-1CE28B4DA494}" destId="{6FBA7B66-6AFF-3449-8281-DCFD77F0895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13FDF-F82A-6849-A6EC-FEFAAF87F412}">
      <dsp:nvSpPr>
        <dsp:cNvPr id="0" name=""/>
        <dsp:cNvSpPr/>
      </dsp:nvSpPr>
      <dsp:spPr>
        <a:xfrm>
          <a:off x="4544196" y="817943"/>
          <a:ext cx="631006" cy="91440"/>
        </a:xfrm>
        <a:custGeom>
          <a:avLst/>
          <a:gdLst/>
          <a:ahLst/>
          <a:cxnLst/>
          <a:rect l="0" t="0" r="0" b="0"/>
          <a:pathLst>
            <a:path>
              <a:moveTo>
                <a:pt x="0" y="45720"/>
              </a:moveTo>
              <a:lnTo>
                <a:pt x="631006" y="45720"/>
              </a:lnTo>
            </a:path>
          </a:pathLst>
        </a:custGeom>
        <a:noFill/>
        <a:ln w="31750" cap="flat" cmpd="sng" algn="ctr">
          <a:solidFill>
            <a:schemeClr val="accent4"/>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843159" y="860355"/>
        <a:ext cx="33080" cy="6616"/>
      </dsp:txXfrm>
    </dsp:sp>
    <dsp:sp modelId="{F1D7ACAD-74F9-BD42-9F03-5299E81B7EE6}">
      <dsp:nvSpPr>
        <dsp:cNvPr id="0" name=""/>
        <dsp:cNvSpPr/>
      </dsp:nvSpPr>
      <dsp:spPr>
        <a:xfrm>
          <a:off x="1669446" y="698"/>
          <a:ext cx="2876550" cy="172593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tr-TR" sz="2000" b="1" kern="1200" dirty="0">
              <a:effectLst/>
            </a:rPr>
            <a:t>Sera Gazı Emisyonlarını Azaltmak </a:t>
          </a:r>
          <a:endParaRPr lang="tr-TR" sz="2000" kern="1200" dirty="0"/>
        </a:p>
      </dsp:txBody>
      <dsp:txXfrm>
        <a:off x="1669446" y="698"/>
        <a:ext cx="2876550" cy="1725930"/>
      </dsp:txXfrm>
    </dsp:sp>
    <dsp:sp modelId="{62FC6958-F024-FB41-A88F-7D3AAEE7B54F}">
      <dsp:nvSpPr>
        <dsp:cNvPr id="0" name=""/>
        <dsp:cNvSpPr/>
      </dsp:nvSpPr>
      <dsp:spPr>
        <a:xfrm>
          <a:off x="3107721" y="1724828"/>
          <a:ext cx="3538156" cy="631006"/>
        </a:xfrm>
        <a:custGeom>
          <a:avLst/>
          <a:gdLst/>
          <a:ahLst/>
          <a:cxnLst/>
          <a:rect l="0" t="0" r="0" b="0"/>
          <a:pathLst>
            <a:path>
              <a:moveTo>
                <a:pt x="3538156" y="0"/>
              </a:moveTo>
              <a:lnTo>
                <a:pt x="3538156" y="332603"/>
              </a:lnTo>
              <a:lnTo>
                <a:pt x="0" y="332603"/>
              </a:lnTo>
              <a:lnTo>
                <a:pt x="0" y="631006"/>
              </a:lnTo>
            </a:path>
          </a:pathLst>
        </a:custGeom>
        <a:noFill/>
        <a:ln w="28575" cap="flat" cmpd="sng" algn="ctr">
          <a:solidFill>
            <a:srgbClr val="00B05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786812" y="2037023"/>
        <a:ext cx="179974" cy="6616"/>
      </dsp:txXfrm>
    </dsp:sp>
    <dsp:sp modelId="{30E52FA6-FF43-AC43-AC2F-414FEBFDF3DC}">
      <dsp:nvSpPr>
        <dsp:cNvPr id="0" name=""/>
        <dsp:cNvSpPr/>
      </dsp:nvSpPr>
      <dsp:spPr>
        <a:xfrm>
          <a:off x="5207603" y="698"/>
          <a:ext cx="2876550" cy="1725930"/>
        </a:xfrm>
        <a:prstGeom prst="rect">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tr-TR" sz="2000" b="1" kern="1200" dirty="0">
              <a:effectLst/>
            </a:rPr>
            <a:t>İklim Değişikliğinin Etkilerine Uyum Sağlamak</a:t>
          </a:r>
          <a:endParaRPr lang="tr-TR" sz="2000" kern="1200" dirty="0"/>
        </a:p>
      </dsp:txBody>
      <dsp:txXfrm>
        <a:off x="5207603" y="698"/>
        <a:ext cx="2876550" cy="1725930"/>
      </dsp:txXfrm>
    </dsp:sp>
    <dsp:sp modelId="{F59F90B5-3E06-DD4B-AB09-88661F7EA054}">
      <dsp:nvSpPr>
        <dsp:cNvPr id="0" name=""/>
        <dsp:cNvSpPr/>
      </dsp:nvSpPr>
      <dsp:spPr>
        <a:xfrm>
          <a:off x="4544196" y="3205480"/>
          <a:ext cx="631006" cy="91440"/>
        </a:xfrm>
        <a:custGeom>
          <a:avLst/>
          <a:gdLst/>
          <a:ahLst/>
          <a:cxnLst/>
          <a:rect l="0" t="0" r="0" b="0"/>
          <a:pathLst>
            <a:path>
              <a:moveTo>
                <a:pt x="0" y="45720"/>
              </a:moveTo>
              <a:lnTo>
                <a:pt x="631006" y="45720"/>
              </a:lnTo>
            </a:path>
          </a:pathLst>
        </a:custGeom>
        <a:noFill/>
        <a:ln w="25400" cap="flat" cmpd="sng" algn="ctr">
          <a:solidFill>
            <a:srgbClr val="92D05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843159" y="3247891"/>
        <a:ext cx="33080" cy="6616"/>
      </dsp:txXfrm>
    </dsp:sp>
    <dsp:sp modelId="{04A71C3F-637D-5543-808C-A14D2B252506}">
      <dsp:nvSpPr>
        <dsp:cNvPr id="0" name=""/>
        <dsp:cNvSpPr/>
      </dsp:nvSpPr>
      <dsp:spPr>
        <a:xfrm>
          <a:off x="1669446" y="2388235"/>
          <a:ext cx="2876550" cy="1725930"/>
        </a:xfrm>
        <a:prstGeom prst="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tr-TR" sz="2000" b="1" kern="1200" dirty="0">
              <a:effectLst/>
            </a:rPr>
            <a:t>Enerji Verimliliğini Artırmak</a:t>
          </a:r>
          <a:endParaRPr lang="tr-TR" sz="2000" kern="1200" dirty="0"/>
        </a:p>
      </dsp:txBody>
      <dsp:txXfrm>
        <a:off x="1669446" y="2388235"/>
        <a:ext cx="2876550" cy="1725930"/>
      </dsp:txXfrm>
    </dsp:sp>
    <dsp:sp modelId="{42D1DF04-8AFA-4C4C-87FF-8FD5477BD344}">
      <dsp:nvSpPr>
        <dsp:cNvPr id="0" name=""/>
        <dsp:cNvSpPr/>
      </dsp:nvSpPr>
      <dsp:spPr>
        <a:xfrm>
          <a:off x="3107721" y="4112365"/>
          <a:ext cx="3538156" cy="631006"/>
        </a:xfrm>
        <a:custGeom>
          <a:avLst/>
          <a:gdLst/>
          <a:ahLst/>
          <a:cxnLst/>
          <a:rect l="0" t="0" r="0" b="0"/>
          <a:pathLst>
            <a:path>
              <a:moveTo>
                <a:pt x="3538156" y="0"/>
              </a:moveTo>
              <a:lnTo>
                <a:pt x="3538156" y="332603"/>
              </a:lnTo>
              <a:lnTo>
                <a:pt x="0" y="332603"/>
              </a:lnTo>
              <a:lnTo>
                <a:pt x="0" y="631006"/>
              </a:lnTo>
            </a:path>
          </a:pathLst>
        </a:custGeom>
        <a:noFill/>
        <a:ln w="25400" cap="flat" cmpd="sng" algn="ctr">
          <a:solidFill>
            <a:srgbClr val="00B0F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786812" y="4424560"/>
        <a:ext cx="179974" cy="6616"/>
      </dsp:txXfrm>
    </dsp:sp>
    <dsp:sp modelId="{3837A5A4-47AA-2344-AC56-7B891F83A548}">
      <dsp:nvSpPr>
        <dsp:cNvPr id="0" name=""/>
        <dsp:cNvSpPr/>
      </dsp:nvSpPr>
      <dsp:spPr>
        <a:xfrm>
          <a:off x="5207603" y="2388235"/>
          <a:ext cx="2876550" cy="1725930"/>
        </a:xfrm>
        <a:prstGeom prst="rect">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tr-TR" sz="2000" b="1" kern="1200" dirty="0">
              <a:effectLst/>
            </a:rPr>
            <a:t>Yenilenebilir Enerji Kullanımını Yaygınlaştırmak</a:t>
          </a:r>
          <a:endParaRPr lang="tr-TR" sz="2000" kern="1200" dirty="0"/>
        </a:p>
      </dsp:txBody>
      <dsp:txXfrm>
        <a:off x="5207603" y="2388235"/>
        <a:ext cx="2876550" cy="1725930"/>
      </dsp:txXfrm>
    </dsp:sp>
    <dsp:sp modelId="{EF69FC02-B2F5-104C-AB7B-D85E7FE275A1}">
      <dsp:nvSpPr>
        <dsp:cNvPr id="0" name=""/>
        <dsp:cNvSpPr/>
      </dsp:nvSpPr>
      <dsp:spPr>
        <a:xfrm>
          <a:off x="1669446" y="4775771"/>
          <a:ext cx="2876550" cy="1725930"/>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tr-TR" sz="2000" b="1" kern="1200" dirty="0">
              <a:effectLst/>
            </a:rPr>
            <a:t>Sürdürülebilir Kentsel Kalkınmayı Teşvik Etmek</a:t>
          </a:r>
          <a:endParaRPr lang="tr-TR" sz="2000" kern="1200" dirty="0"/>
        </a:p>
      </dsp:txBody>
      <dsp:txXfrm>
        <a:off x="1669446" y="4775771"/>
        <a:ext cx="2876550" cy="1725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D15D2-FF1A-8046-AED4-FE2495BA509E}">
      <dsp:nvSpPr>
        <dsp:cNvPr id="0" name=""/>
        <dsp:cNvSpPr/>
      </dsp:nvSpPr>
      <dsp:spPr>
        <a:xfrm rot="5400000">
          <a:off x="368905" y="3924025"/>
          <a:ext cx="1109212" cy="184570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555E4-B632-9E4E-A424-68AC3C1770C7}">
      <dsp:nvSpPr>
        <dsp:cNvPr id="0" name=""/>
        <dsp:cNvSpPr/>
      </dsp:nvSpPr>
      <dsp:spPr>
        <a:xfrm>
          <a:off x="183750" y="4475493"/>
          <a:ext cx="1666312" cy="146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tr-TR" sz="1900" b="1" kern="1200" dirty="0"/>
            <a:t>Stratejik Bir Çerçeve Oluşturma</a:t>
          </a:r>
          <a:endParaRPr lang="tr-TR" sz="1900" kern="1200" dirty="0"/>
        </a:p>
      </dsp:txBody>
      <dsp:txXfrm>
        <a:off x="183750" y="4475493"/>
        <a:ext cx="1666312" cy="1460620"/>
      </dsp:txXfrm>
    </dsp:sp>
    <dsp:sp modelId="{626AC02C-F9AC-0A42-B80C-63B44935B258}">
      <dsp:nvSpPr>
        <dsp:cNvPr id="0" name=""/>
        <dsp:cNvSpPr/>
      </dsp:nvSpPr>
      <dsp:spPr>
        <a:xfrm>
          <a:off x="1535664" y="3788142"/>
          <a:ext cx="314398" cy="314398"/>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83FAE-3242-3742-B0B2-34C71D43DD59}">
      <dsp:nvSpPr>
        <dsp:cNvPr id="0" name=""/>
        <dsp:cNvSpPr/>
      </dsp:nvSpPr>
      <dsp:spPr>
        <a:xfrm rot="5400000">
          <a:off x="2408797" y="3419252"/>
          <a:ext cx="1109212" cy="184570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0F8EC3-6F8F-D842-868F-D0F5E34475D1}">
      <dsp:nvSpPr>
        <dsp:cNvPr id="0" name=""/>
        <dsp:cNvSpPr/>
      </dsp:nvSpPr>
      <dsp:spPr>
        <a:xfrm>
          <a:off x="2223642" y="3970720"/>
          <a:ext cx="1666312" cy="146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tr-TR" sz="1900" b="1" kern="1200" dirty="0"/>
            <a:t>Ölçülebilir Hedefler ve İzleme</a:t>
          </a:r>
          <a:endParaRPr lang="tr-TR" sz="1900" kern="1200" dirty="0"/>
        </a:p>
      </dsp:txBody>
      <dsp:txXfrm>
        <a:off x="2223642" y="3970720"/>
        <a:ext cx="1666312" cy="1460620"/>
      </dsp:txXfrm>
    </dsp:sp>
    <dsp:sp modelId="{79242C4B-08FC-D945-9DB2-4498DD2D4A4A}">
      <dsp:nvSpPr>
        <dsp:cNvPr id="0" name=""/>
        <dsp:cNvSpPr/>
      </dsp:nvSpPr>
      <dsp:spPr>
        <a:xfrm>
          <a:off x="3575555" y="3283369"/>
          <a:ext cx="314398" cy="31439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5A9562-8057-C14F-B212-F94B9D395E51}">
      <dsp:nvSpPr>
        <dsp:cNvPr id="0" name=""/>
        <dsp:cNvSpPr/>
      </dsp:nvSpPr>
      <dsp:spPr>
        <a:xfrm rot="5400000">
          <a:off x="4448688" y="2914479"/>
          <a:ext cx="1109212" cy="1845704"/>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594BAE-EA22-9D4A-882C-DF91F13CEEAC}">
      <dsp:nvSpPr>
        <dsp:cNvPr id="0" name=""/>
        <dsp:cNvSpPr/>
      </dsp:nvSpPr>
      <dsp:spPr>
        <a:xfrm>
          <a:off x="4263533" y="3465947"/>
          <a:ext cx="1666312" cy="146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tr-TR" sz="1900" b="1" kern="1200" dirty="0"/>
            <a:t>Paydaş Katılımını Teşvik Etme</a:t>
          </a:r>
          <a:endParaRPr lang="tr-TR" sz="1900" kern="1200" dirty="0"/>
        </a:p>
      </dsp:txBody>
      <dsp:txXfrm>
        <a:off x="4263533" y="3465947"/>
        <a:ext cx="1666312" cy="1460620"/>
      </dsp:txXfrm>
    </dsp:sp>
    <dsp:sp modelId="{F185B698-06EC-894D-B2DD-39C85832BBE8}">
      <dsp:nvSpPr>
        <dsp:cNvPr id="0" name=""/>
        <dsp:cNvSpPr/>
      </dsp:nvSpPr>
      <dsp:spPr>
        <a:xfrm>
          <a:off x="5615447" y="2778596"/>
          <a:ext cx="314398" cy="314398"/>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3F8182-34EC-F547-9C8C-D9C25D6B25BB}">
      <dsp:nvSpPr>
        <dsp:cNvPr id="0" name=""/>
        <dsp:cNvSpPr/>
      </dsp:nvSpPr>
      <dsp:spPr>
        <a:xfrm rot="5400000">
          <a:off x="6488580" y="2409705"/>
          <a:ext cx="1109212" cy="1845704"/>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7A91A-73F6-EE4E-B504-A77900122053}">
      <dsp:nvSpPr>
        <dsp:cNvPr id="0" name=""/>
        <dsp:cNvSpPr/>
      </dsp:nvSpPr>
      <dsp:spPr>
        <a:xfrm>
          <a:off x="6303425" y="2961173"/>
          <a:ext cx="1666312" cy="146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tr-TR" sz="1900" b="1" kern="1200" dirty="0"/>
            <a:t>Uluslararası Fonlara Erişim</a:t>
          </a:r>
          <a:endParaRPr lang="tr-TR" sz="1900" kern="1200" dirty="0"/>
        </a:p>
      </dsp:txBody>
      <dsp:txXfrm>
        <a:off x="6303425" y="2961173"/>
        <a:ext cx="1666312" cy="1460620"/>
      </dsp:txXfrm>
    </dsp:sp>
    <dsp:sp modelId="{961A55EA-503D-A046-9DD3-D03192CBF1E7}">
      <dsp:nvSpPr>
        <dsp:cNvPr id="0" name=""/>
        <dsp:cNvSpPr/>
      </dsp:nvSpPr>
      <dsp:spPr>
        <a:xfrm>
          <a:off x="7655339" y="2273823"/>
          <a:ext cx="314398" cy="314398"/>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47778-3820-AB49-899C-871D0E371A4B}">
      <dsp:nvSpPr>
        <dsp:cNvPr id="0" name=""/>
        <dsp:cNvSpPr/>
      </dsp:nvSpPr>
      <dsp:spPr>
        <a:xfrm rot="5400000">
          <a:off x="8528472" y="1904932"/>
          <a:ext cx="1109212" cy="1845704"/>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996A0-84D9-9046-8707-D38295A7B5F8}">
      <dsp:nvSpPr>
        <dsp:cNvPr id="0" name=""/>
        <dsp:cNvSpPr/>
      </dsp:nvSpPr>
      <dsp:spPr>
        <a:xfrm>
          <a:off x="8343316" y="2456400"/>
          <a:ext cx="1666312" cy="146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tr-TR" sz="1900" b="1" kern="1200" dirty="0"/>
            <a:t>Yasal ve Politik Yükümlülükleri Yerine Getirme</a:t>
          </a:r>
          <a:endParaRPr lang="tr-TR" sz="1900" kern="1200" dirty="0"/>
        </a:p>
      </dsp:txBody>
      <dsp:txXfrm>
        <a:off x="8343316" y="2456400"/>
        <a:ext cx="1666312" cy="1460620"/>
      </dsp:txXfrm>
    </dsp:sp>
    <dsp:sp modelId="{D9DC8E2D-86FA-5A44-BBCA-BEB7B8EE01D7}">
      <dsp:nvSpPr>
        <dsp:cNvPr id="0" name=""/>
        <dsp:cNvSpPr/>
      </dsp:nvSpPr>
      <dsp:spPr>
        <a:xfrm>
          <a:off x="9695230" y="1769049"/>
          <a:ext cx="314398" cy="314398"/>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63E77B-3A69-554B-BFCC-5969211CC2F3}">
      <dsp:nvSpPr>
        <dsp:cNvPr id="0" name=""/>
        <dsp:cNvSpPr/>
      </dsp:nvSpPr>
      <dsp:spPr>
        <a:xfrm rot="5400000">
          <a:off x="10568363" y="1400159"/>
          <a:ext cx="1109212" cy="184570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DC063-E638-E444-8092-FC2F7437CB55}">
      <dsp:nvSpPr>
        <dsp:cNvPr id="0" name=""/>
        <dsp:cNvSpPr/>
      </dsp:nvSpPr>
      <dsp:spPr>
        <a:xfrm>
          <a:off x="10383208" y="1951627"/>
          <a:ext cx="1666312" cy="146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tr-TR" sz="1900" b="1" kern="1200" dirty="0"/>
            <a:t>Kentlerin Rekabet Gücünü Artırma</a:t>
          </a:r>
          <a:endParaRPr lang="tr-TR" sz="1900" kern="1200" dirty="0"/>
        </a:p>
      </dsp:txBody>
      <dsp:txXfrm>
        <a:off x="10383208" y="1951627"/>
        <a:ext cx="1666312" cy="1460620"/>
      </dsp:txXfrm>
    </dsp:sp>
    <dsp:sp modelId="{C4A745F8-41BB-0249-8203-4FF796E1DFD0}">
      <dsp:nvSpPr>
        <dsp:cNvPr id="0" name=""/>
        <dsp:cNvSpPr/>
      </dsp:nvSpPr>
      <dsp:spPr>
        <a:xfrm>
          <a:off x="11735122" y="1264276"/>
          <a:ext cx="314398" cy="314398"/>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D2952C-4D2C-0945-B803-ACA6ED500D91}">
      <dsp:nvSpPr>
        <dsp:cNvPr id="0" name=""/>
        <dsp:cNvSpPr/>
      </dsp:nvSpPr>
      <dsp:spPr>
        <a:xfrm rot="5400000">
          <a:off x="12608255" y="895386"/>
          <a:ext cx="1109212" cy="184570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3C9CA-1B96-5040-86D1-C925E1B59577}">
      <dsp:nvSpPr>
        <dsp:cNvPr id="0" name=""/>
        <dsp:cNvSpPr/>
      </dsp:nvSpPr>
      <dsp:spPr>
        <a:xfrm>
          <a:off x="12423100" y="1446854"/>
          <a:ext cx="1666312" cy="146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tr-TR" sz="1900" b="1" kern="1200"/>
            <a:t>Yaşam Kalitesini İyileştirme</a:t>
          </a:r>
          <a:endParaRPr lang="tr-TR" sz="1900" kern="1200" dirty="0"/>
        </a:p>
      </dsp:txBody>
      <dsp:txXfrm>
        <a:off x="12423100" y="1446854"/>
        <a:ext cx="1666312" cy="1460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14E0E-10A1-BC45-AD82-DE8B6F54DB37}">
      <dsp:nvSpPr>
        <dsp:cNvPr id="0" name=""/>
        <dsp:cNvSpPr/>
      </dsp:nvSpPr>
      <dsp:spPr>
        <a:xfrm>
          <a:off x="6477" y="195316"/>
          <a:ext cx="2945116" cy="122965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tr-TR" sz="2100" b="1" kern="1200" dirty="0"/>
            <a:t>1. Uluslararası Standartlara Uyum</a:t>
          </a:r>
          <a:endParaRPr lang="tr-TR" sz="2100" kern="1200" dirty="0"/>
        </a:p>
      </dsp:txBody>
      <dsp:txXfrm>
        <a:off x="6477" y="195316"/>
        <a:ext cx="2945116" cy="819767"/>
      </dsp:txXfrm>
    </dsp:sp>
    <dsp:sp modelId="{A8E1159F-CD53-3E42-B34B-46EC349B76DB}">
      <dsp:nvSpPr>
        <dsp:cNvPr id="0" name=""/>
        <dsp:cNvSpPr/>
      </dsp:nvSpPr>
      <dsp:spPr>
        <a:xfrm>
          <a:off x="609693" y="1015083"/>
          <a:ext cx="2945116" cy="5292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endParaRPr lang="tr-TR" sz="2100" kern="1200" dirty="0"/>
        </a:p>
        <a:p>
          <a:pPr marL="228600" lvl="1" indent="-228600" algn="l" defTabSz="933450">
            <a:lnSpc>
              <a:spcPct val="90000"/>
            </a:lnSpc>
            <a:spcBef>
              <a:spcPct val="0"/>
            </a:spcBef>
            <a:spcAft>
              <a:spcPct val="15000"/>
            </a:spcAft>
            <a:buChar char="•"/>
          </a:pPr>
          <a:r>
            <a:rPr lang="tr-TR" sz="2100" kern="1200"/>
            <a:t>SECAP, </a:t>
          </a:r>
          <a:r>
            <a:rPr lang="tr-TR" sz="2100" b="1" kern="1200"/>
            <a:t>Küresel Belediye Başkanları Sözleşmesi (GCoM)</a:t>
          </a:r>
          <a:r>
            <a:rPr lang="tr-TR" sz="2100" kern="1200"/>
            <a:t> standartları ile uyumlu, bilimsel verilere dayalı, katılımcı ve bütünleşik bir yaklaşımla, iklim değişikliğiyle mücadele eden ve dirençliliği artıran uluslararası bir çerçeve sunar.</a:t>
          </a:r>
        </a:p>
        <a:p>
          <a:pPr marL="228600" lvl="1" indent="-228600" algn="l" defTabSz="933450">
            <a:lnSpc>
              <a:spcPct val="90000"/>
            </a:lnSpc>
            <a:spcBef>
              <a:spcPct val="0"/>
            </a:spcBef>
            <a:spcAft>
              <a:spcPct val="15000"/>
            </a:spcAft>
            <a:buChar char="•"/>
          </a:pPr>
          <a:endParaRPr lang="tr-TR" sz="2100" kern="1200" dirty="0"/>
        </a:p>
      </dsp:txBody>
      <dsp:txXfrm>
        <a:off x="695953" y="1101343"/>
        <a:ext cx="2772596" cy="5119480"/>
      </dsp:txXfrm>
    </dsp:sp>
    <dsp:sp modelId="{C6B8A539-EF1D-0447-B8A5-B255E8B08D4F}">
      <dsp:nvSpPr>
        <dsp:cNvPr id="0" name=""/>
        <dsp:cNvSpPr/>
      </dsp:nvSpPr>
      <dsp:spPr>
        <a:xfrm>
          <a:off x="3398062" y="238575"/>
          <a:ext cx="946514" cy="733248"/>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tr-TR" sz="1700" kern="1200"/>
        </a:p>
      </dsp:txBody>
      <dsp:txXfrm>
        <a:off x="3398062" y="385225"/>
        <a:ext cx="726540" cy="439948"/>
      </dsp:txXfrm>
    </dsp:sp>
    <dsp:sp modelId="{3E96813D-DECF-FE4E-B7F8-CB094A3D373B}">
      <dsp:nvSpPr>
        <dsp:cNvPr id="0" name=""/>
        <dsp:cNvSpPr/>
      </dsp:nvSpPr>
      <dsp:spPr>
        <a:xfrm>
          <a:off x="4737469" y="195316"/>
          <a:ext cx="2945116" cy="1229651"/>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tr-TR" sz="2100" b="1" kern="1200" dirty="0"/>
            <a:t>2. Net Hedefler ve Stratejiler</a:t>
          </a:r>
          <a:endParaRPr lang="tr-TR" sz="2100" kern="1200" dirty="0"/>
        </a:p>
      </dsp:txBody>
      <dsp:txXfrm>
        <a:off x="4737469" y="195316"/>
        <a:ext cx="2945116" cy="819767"/>
      </dsp:txXfrm>
    </dsp:sp>
    <dsp:sp modelId="{AFDE9F35-54D5-654C-B256-82EBA0841A13}">
      <dsp:nvSpPr>
        <dsp:cNvPr id="0" name=""/>
        <dsp:cNvSpPr/>
      </dsp:nvSpPr>
      <dsp:spPr>
        <a:xfrm>
          <a:off x="5340686" y="1015083"/>
          <a:ext cx="2945116" cy="5292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tr-TR" sz="2100" kern="1200" dirty="0"/>
            <a:t>SECAP, somut </a:t>
          </a:r>
          <a:r>
            <a:rPr lang="tr-TR" sz="2100" kern="1200" dirty="0" err="1"/>
            <a:t>azaltım</a:t>
          </a:r>
          <a:r>
            <a:rPr lang="tr-TR" sz="2100" kern="1200" dirty="0"/>
            <a:t> ve uyum hedeflerini belirleyerek, yerel yönetimlere net bir yol haritası çizer. </a:t>
          </a:r>
        </a:p>
        <a:p>
          <a:pPr marL="228600" lvl="1" indent="-228600" algn="l" defTabSz="933450">
            <a:lnSpc>
              <a:spcPct val="90000"/>
            </a:lnSpc>
            <a:spcBef>
              <a:spcPct val="0"/>
            </a:spcBef>
            <a:spcAft>
              <a:spcPct val="15000"/>
            </a:spcAft>
            <a:buChar char="•"/>
          </a:pPr>
          <a:r>
            <a:rPr lang="tr-TR" sz="2100" kern="1200" dirty="0"/>
            <a:t>Bu, kurumların iklim eylemlerini finanse etme ve uygulamasının temelini oluşturur.</a:t>
          </a:r>
        </a:p>
      </dsp:txBody>
      <dsp:txXfrm>
        <a:off x="5426946" y="1101343"/>
        <a:ext cx="2772596" cy="5119480"/>
      </dsp:txXfrm>
    </dsp:sp>
    <dsp:sp modelId="{68C2FCC5-C1F6-C849-B020-DA5E3BC88791}">
      <dsp:nvSpPr>
        <dsp:cNvPr id="0" name=""/>
        <dsp:cNvSpPr/>
      </dsp:nvSpPr>
      <dsp:spPr>
        <a:xfrm>
          <a:off x="8129055" y="238575"/>
          <a:ext cx="946514" cy="733248"/>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tr-TR" sz="1700" kern="1200"/>
        </a:p>
      </dsp:txBody>
      <dsp:txXfrm>
        <a:off x="8129055" y="385225"/>
        <a:ext cx="726540" cy="439948"/>
      </dsp:txXfrm>
    </dsp:sp>
    <dsp:sp modelId="{13D004A9-B88A-7E43-A81D-A252796CD6C1}">
      <dsp:nvSpPr>
        <dsp:cNvPr id="0" name=""/>
        <dsp:cNvSpPr/>
      </dsp:nvSpPr>
      <dsp:spPr>
        <a:xfrm>
          <a:off x="9468462" y="195316"/>
          <a:ext cx="2945116" cy="1229651"/>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tr-TR" sz="2100" b="1" kern="1200" dirty="0"/>
            <a:t>3. Kanıta Dayalı Planlama</a:t>
          </a:r>
          <a:endParaRPr lang="tr-TR" sz="2100" kern="1200" dirty="0"/>
        </a:p>
      </dsp:txBody>
      <dsp:txXfrm>
        <a:off x="9468462" y="195316"/>
        <a:ext cx="2945116" cy="819767"/>
      </dsp:txXfrm>
    </dsp:sp>
    <dsp:sp modelId="{B5E176F5-6EA9-1040-80CD-BE4A09946E17}">
      <dsp:nvSpPr>
        <dsp:cNvPr id="0" name=""/>
        <dsp:cNvSpPr/>
      </dsp:nvSpPr>
      <dsp:spPr>
        <a:xfrm>
          <a:off x="10071679" y="1015083"/>
          <a:ext cx="2945116" cy="5292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tr-TR" sz="2100" kern="1200" dirty="0"/>
            <a:t>SECAP, </a:t>
          </a:r>
          <a:r>
            <a:rPr lang="tr-TR" sz="2100" b="1" kern="1200" dirty="0"/>
            <a:t>emisyon envanteri</a:t>
          </a:r>
          <a:r>
            <a:rPr lang="tr-TR" sz="2100" kern="1200" dirty="0"/>
            <a:t> ve </a:t>
          </a:r>
          <a:r>
            <a:rPr lang="tr-TR" sz="2100" b="1" kern="1200" dirty="0"/>
            <a:t>risk/kırılganlık değerlendirmesi</a:t>
          </a:r>
          <a:r>
            <a:rPr lang="tr-TR" sz="2100" kern="1200" dirty="0"/>
            <a:t> yaparak, </a:t>
          </a:r>
          <a:r>
            <a:rPr lang="tr-TR" sz="2100" kern="1200" dirty="0" err="1"/>
            <a:t>azaltım</a:t>
          </a:r>
          <a:r>
            <a:rPr lang="tr-TR" sz="2100" kern="1200" dirty="0"/>
            <a:t> ve uyum eylemlerini kentin özel ihtiyaçlarına ve potansiyeline göre planlar.</a:t>
          </a:r>
        </a:p>
      </dsp:txBody>
      <dsp:txXfrm>
        <a:off x="10157939" y="1101343"/>
        <a:ext cx="2772596" cy="5119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14E0E-10A1-BC45-AD82-DE8B6F54DB37}">
      <dsp:nvSpPr>
        <dsp:cNvPr id="0" name=""/>
        <dsp:cNvSpPr/>
      </dsp:nvSpPr>
      <dsp:spPr>
        <a:xfrm>
          <a:off x="6477" y="125365"/>
          <a:ext cx="2945116" cy="1666303"/>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tr-TR" sz="2100" b="1" kern="1200" dirty="0"/>
            <a:t>4.  Paydaş Katılımı ve Şeffaflık</a:t>
          </a:r>
          <a:endParaRPr lang="tr-TR" sz="2100" kern="1200" dirty="0"/>
        </a:p>
      </dsp:txBody>
      <dsp:txXfrm>
        <a:off x="6477" y="125365"/>
        <a:ext cx="2945116" cy="1110869"/>
      </dsp:txXfrm>
    </dsp:sp>
    <dsp:sp modelId="{A8E1159F-CD53-3E42-B34B-46EC349B76DB}">
      <dsp:nvSpPr>
        <dsp:cNvPr id="0" name=""/>
        <dsp:cNvSpPr/>
      </dsp:nvSpPr>
      <dsp:spPr>
        <a:xfrm>
          <a:off x="609693" y="1236234"/>
          <a:ext cx="2945116" cy="51408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endParaRPr lang="tr-TR" sz="2100" kern="1200" dirty="0"/>
        </a:p>
        <a:p>
          <a:pPr marL="228600" lvl="1" indent="-228600" algn="l" defTabSz="933450">
            <a:lnSpc>
              <a:spcPct val="90000"/>
            </a:lnSpc>
            <a:spcBef>
              <a:spcPct val="0"/>
            </a:spcBef>
            <a:spcAft>
              <a:spcPct val="15000"/>
            </a:spcAft>
            <a:buChar char="•"/>
          </a:pPr>
          <a:r>
            <a:rPr lang="tr-TR" sz="2100" kern="1200" dirty="0"/>
            <a:t>SECAP süreci, </a:t>
          </a:r>
          <a:r>
            <a:rPr lang="tr-TR" sz="2100" b="1" kern="1200" dirty="0"/>
            <a:t>yerel paydaşların (vatandaşlar, STK'lar, özel sektör vb.) katılımını</a:t>
          </a:r>
          <a:r>
            <a:rPr lang="tr-TR" sz="2100" kern="1200" dirty="0"/>
            <a:t> ve şeffaflığı teşvik eder. </a:t>
          </a:r>
        </a:p>
        <a:p>
          <a:pPr marL="228600" lvl="1" indent="-228600" algn="l" defTabSz="933450">
            <a:lnSpc>
              <a:spcPct val="90000"/>
            </a:lnSpc>
            <a:spcBef>
              <a:spcPct val="0"/>
            </a:spcBef>
            <a:spcAft>
              <a:spcPct val="15000"/>
            </a:spcAft>
            <a:buChar char="•"/>
          </a:pPr>
          <a:r>
            <a:rPr lang="tr-TR" sz="2100" kern="1200" dirty="0"/>
            <a:t>Bu yaklaşım, planın yerel ihtiyaçlara uygunluğunu, yaygın desteğini ve projelerin sahiplenilmesini güçlendirir.</a:t>
          </a:r>
        </a:p>
        <a:p>
          <a:pPr marL="228600" lvl="1" indent="-228600" algn="l" defTabSz="933450">
            <a:lnSpc>
              <a:spcPct val="90000"/>
            </a:lnSpc>
            <a:spcBef>
              <a:spcPct val="0"/>
            </a:spcBef>
            <a:spcAft>
              <a:spcPct val="15000"/>
            </a:spcAft>
            <a:buChar char="•"/>
          </a:pPr>
          <a:endParaRPr lang="tr-TR" sz="2100" kern="1200" dirty="0"/>
        </a:p>
      </dsp:txBody>
      <dsp:txXfrm>
        <a:off x="695953" y="1322494"/>
        <a:ext cx="2772596" cy="4968280"/>
      </dsp:txXfrm>
    </dsp:sp>
    <dsp:sp modelId="{C6B8A539-EF1D-0447-B8A5-B255E8B08D4F}">
      <dsp:nvSpPr>
        <dsp:cNvPr id="0" name=""/>
        <dsp:cNvSpPr/>
      </dsp:nvSpPr>
      <dsp:spPr>
        <a:xfrm>
          <a:off x="3398062" y="314175"/>
          <a:ext cx="946514" cy="733248"/>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tr-TR" sz="1700" kern="1200"/>
        </a:p>
      </dsp:txBody>
      <dsp:txXfrm>
        <a:off x="3398062" y="460825"/>
        <a:ext cx="726540" cy="439948"/>
      </dsp:txXfrm>
    </dsp:sp>
    <dsp:sp modelId="{3E96813D-DECF-FE4E-B7F8-CB094A3D373B}">
      <dsp:nvSpPr>
        <dsp:cNvPr id="0" name=""/>
        <dsp:cNvSpPr/>
      </dsp:nvSpPr>
      <dsp:spPr>
        <a:xfrm>
          <a:off x="4737469" y="125365"/>
          <a:ext cx="2945116" cy="1666303"/>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tr-TR" sz="2100" b="1" kern="1200" dirty="0"/>
            <a:t>5. İzleme ve Değerlendirme Mekanizmaları</a:t>
          </a:r>
          <a:endParaRPr lang="tr-TR" sz="2100" kern="1200" dirty="0"/>
        </a:p>
      </dsp:txBody>
      <dsp:txXfrm>
        <a:off x="4737469" y="125365"/>
        <a:ext cx="2945116" cy="1110869"/>
      </dsp:txXfrm>
    </dsp:sp>
    <dsp:sp modelId="{AFDE9F35-54D5-654C-B256-82EBA0841A13}">
      <dsp:nvSpPr>
        <dsp:cNvPr id="0" name=""/>
        <dsp:cNvSpPr/>
      </dsp:nvSpPr>
      <dsp:spPr>
        <a:xfrm>
          <a:off x="5340686" y="1236234"/>
          <a:ext cx="2945116" cy="51408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tr-TR" sz="2100" kern="1200" dirty="0"/>
            <a:t>SECAP, planın uygulanmasını ve etkinliğini izlemek için mekanizmalar sunar. </a:t>
          </a:r>
        </a:p>
        <a:p>
          <a:pPr marL="228600" lvl="1" indent="-228600" algn="l" defTabSz="933450">
            <a:lnSpc>
              <a:spcPct val="90000"/>
            </a:lnSpc>
            <a:spcBef>
              <a:spcPct val="0"/>
            </a:spcBef>
            <a:spcAft>
              <a:spcPct val="15000"/>
            </a:spcAft>
            <a:buChar char="•"/>
          </a:pPr>
          <a:r>
            <a:rPr lang="tr-TR" sz="2100" kern="1200" dirty="0"/>
            <a:t>Bu, </a:t>
          </a:r>
          <a:r>
            <a:rPr lang="tr-TR" sz="2100" b="1" kern="1200" dirty="0"/>
            <a:t>finansman kuruluşlarına</a:t>
          </a:r>
          <a:r>
            <a:rPr lang="tr-TR" sz="2100" kern="1200" dirty="0"/>
            <a:t> projelerin hedeflere ulaştığını kanıtlama ve </a:t>
          </a:r>
          <a:r>
            <a:rPr lang="tr-TR" sz="2100" b="1" kern="1200" dirty="0"/>
            <a:t>hesap verebilirliği</a:t>
          </a:r>
          <a:r>
            <a:rPr lang="tr-TR" sz="2100" kern="1200" dirty="0"/>
            <a:t> artırma imkanı verir.</a:t>
          </a:r>
        </a:p>
        <a:p>
          <a:pPr marL="228600" lvl="1" indent="-228600" algn="l" defTabSz="933450">
            <a:lnSpc>
              <a:spcPct val="90000"/>
            </a:lnSpc>
            <a:spcBef>
              <a:spcPct val="0"/>
            </a:spcBef>
            <a:spcAft>
              <a:spcPct val="15000"/>
            </a:spcAft>
            <a:buChar char="•"/>
          </a:pPr>
          <a:endParaRPr lang="tr-TR" sz="2100" kern="1200" dirty="0"/>
        </a:p>
      </dsp:txBody>
      <dsp:txXfrm>
        <a:off x="5426946" y="1322494"/>
        <a:ext cx="2772596" cy="4968280"/>
      </dsp:txXfrm>
    </dsp:sp>
    <dsp:sp modelId="{68C2FCC5-C1F6-C849-B020-DA5E3BC88791}">
      <dsp:nvSpPr>
        <dsp:cNvPr id="0" name=""/>
        <dsp:cNvSpPr/>
      </dsp:nvSpPr>
      <dsp:spPr>
        <a:xfrm>
          <a:off x="8129055" y="314175"/>
          <a:ext cx="946514" cy="733248"/>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tr-TR" sz="1700" kern="1200"/>
        </a:p>
      </dsp:txBody>
      <dsp:txXfrm>
        <a:off x="8129055" y="460825"/>
        <a:ext cx="726540" cy="439948"/>
      </dsp:txXfrm>
    </dsp:sp>
    <dsp:sp modelId="{13D004A9-B88A-7E43-A81D-A252796CD6C1}">
      <dsp:nvSpPr>
        <dsp:cNvPr id="0" name=""/>
        <dsp:cNvSpPr/>
      </dsp:nvSpPr>
      <dsp:spPr>
        <a:xfrm>
          <a:off x="9468462" y="125365"/>
          <a:ext cx="2945116" cy="1666303"/>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tr-TR" sz="2100" b="1" kern="1200" dirty="0"/>
            <a:t>6. Proje Başvurularında Güçlü Bir Temel</a:t>
          </a:r>
          <a:endParaRPr lang="tr-TR" sz="2100" kern="1200" dirty="0"/>
        </a:p>
      </dsp:txBody>
      <dsp:txXfrm>
        <a:off x="9468462" y="125365"/>
        <a:ext cx="2945116" cy="1110869"/>
      </dsp:txXfrm>
    </dsp:sp>
    <dsp:sp modelId="{B5E176F5-6EA9-1040-80CD-BE4A09946E17}">
      <dsp:nvSpPr>
        <dsp:cNvPr id="0" name=""/>
        <dsp:cNvSpPr/>
      </dsp:nvSpPr>
      <dsp:spPr>
        <a:xfrm>
          <a:off x="10071679" y="1236234"/>
          <a:ext cx="2945116" cy="51408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tr-TR" sz="2100" kern="1200" dirty="0"/>
            <a:t>SECAP, uluslararası </a:t>
          </a:r>
          <a:r>
            <a:rPr lang="tr-TR" sz="2100" b="1" kern="1200" dirty="0"/>
            <a:t>hibe ve kredi başvuruları</a:t>
          </a:r>
          <a:r>
            <a:rPr lang="tr-TR" sz="2100" kern="1200" dirty="0"/>
            <a:t> için güçlü bir zemin hazırlar. </a:t>
          </a:r>
        </a:p>
        <a:p>
          <a:pPr marL="228600" lvl="1" indent="-228600" algn="l" defTabSz="933450">
            <a:lnSpc>
              <a:spcPct val="90000"/>
            </a:lnSpc>
            <a:spcBef>
              <a:spcPct val="0"/>
            </a:spcBef>
            <a:spcAft>
              <a:spcPct val="15000"/>
            </a:spcAft>
            <a:buChar char="•"/>
          </a:pPr>
          <a:r>
            <a:rPr lang="tr-TR" sz="2100" kern="1200" dirty="0"/>
            <a:t>Planda açıkça gösterilen hedefler ve stratejiler sayesinde, projeler </a:t>
          </a:r>
          <a:r>
            <a:rPr lang="tr-TR" sz="2100" b="1" kern="1200" dirty="0"/>
            <a:t>daha ikna edici </a:t>
          </a:r>
          <a:r>
            <a:rPr lang="tr-TR" sz="2100" kern="1200" dirty="0"/>
            <a:t>ve </a:t>
          </a:r>
          <a:r>
            <a:rPr lang="tr-TR" sz="2100" b="1" kern="1200" dirty="0"/>
            <a:t>rekabetçi</a:t>
          </a:r>
          <a:r>
            <a:rPr lang="tr-TR" sz="2100" kern="1200" dirty="0"/>
            <a:t> hale gelir.</a:t>
          </a:r>
        </a:p>
      </dsp:txBody>
      <dsp:txXfrm>
        <a:off x="10157939" y="1322494"/>
        <a:ext cx="2772596" cy="4968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586A2-91F7-364D-8BD6-BF784F379131}">
      <dsp:nvSpPr>
        <dsp:cNvPr id="0" name=""/>
        <dsp:cNvSpPr/>
      </dsp:nvSpPr>
      <dsp:spPr>
        <a:xfrm rot="5400000">
          <a:off x="-371860" y="379939"/>
          <a:ext cx="2479070" cy="1735349"/>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b="1" kern="1200" dirty="0"/>
            <a:t>Avrupa Birliği Fonları</a:t>
          </a:r>
          <a:endParaRPr lang="tr-TR" sz="2000" kern="1200" dirty="0"/>
        </a:p>
      </dsp:txBody>
      <dsp:txXfrm rot="-5400000">
        <a:off x="1" y="875754"/>
        <a:ext cx="1735349" cy="743721"/>
      </dsp:txXfrm>
    </dsp:sp>
    <dsp:sp modelId="{729476FA-89DA-984D-9891-A62F3B43142A}">
      <dsp:nvSpPr>
        <dsp:cNvPr id="0" name=""/>
        <dsp:cNvSpPr/>
      </dsp:nvSpPr>
      <dsp:spPr>
        <a:xfrm rot="5400000">
          <a:off x="6217242" y="-4473814"/>
          <a:ext cx="1611395" cy="10575182"/>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tr-TR" sz="2400" kern="1200" dirty="0"/>
            <a:t>Avrupa Birliği, iklim değişikliği ve enerji alanında birçok hibe ve kredi programı sunmaktadır (örneğin, LIFE Programı, Ufuk Avrupa). </a:t>
          </a:r>
        </a:p>
        <a:p>
          <a:pPr marL="228600" lvl="1" indent="-228600" algn="l" defTabSz="1066800">
            <a:lnSpc>
              <a:spcPct val="90000"/>
            </a:lnSpc>
            <a:spcBef>
              <a:spcPct val="0"/>
            </a:spcBef>
            <a:spcAft>
              <a:spcPct val="15000"/>
            </a:spcAft>
            <a:buChar char="•"/>
          </a:pPr>
          <a:r>
            <a:rPr lang="tr-TR" sz="2400" kern="1200" dirty="0" err="1"/>
            <a:t>SECAP'a</a:t>
          </a:r>
          <a:r>
            <a:rPr lang="tr-TR" sz="2400" kern="1200" dirty="0"/>
            <a:t> sahip belediyeler, bu programlara başvururken daha avantajlı konumdadır.</a:t>
          </a:r>
        </a:p>
      </dsp:txBody>
      <dsp:txXfrm rot="-5400000">
        <a:off x="1735349" y="86741"/>
        <a:ext cx="10496520" cy="1454071"/>
      </dsp:txXfrm>
    </dsp:sp>
    <dsp:sp modelId="{50F1B83A-9E22-CC4B-82F6-DBC1ED054F7A}">
      <dsp:nvSpPr>
        <dsp:cNvPr id="0" name=""/>
        <dsp:cNvSpPr/>
      </dsp:nvSpPr>
      <dsp:spPr>
        <a:xfrm rot="5400000">
          <a:off x="-371860" y="2671391"/>
          <a:ext cx="2479070" cy="1735349"/>
        </a:xfrm>
        <a:prstGeom prst="chevron">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b="1" kern="1200" dirty="0"/>
            <a:t>Uluslararası Finans Kuruluşları</a:t>
          </a:r>
          <a:endParaRPr lang="tr-TR" sz="2000" kern="1200" dirty="0"/>
        </a:p>
      </dsp:txBody>
      <dsp:txXfrm rot="-5400000">
        <a:off x="1" y="3167206"/>
        <a:ext cx="1735349" cy="743721"/>
      </dsp:txXfrm>
    </dsp:sp>
    <dsp:sp modelId="{582CC6CD-1755-C547-B6E0-E9F7FB613115}">
      <dsp:nvSpPr>
        <dsp:cNvPr id="0" name=""/>
        <dsp:cNvSpPr/>
      </dsp:nvSpPr>
      <dsp:spPr>
        <a:xfrm rot="5400000">
          <a:off x="6216819" y="-2181938"/>
          <a:ext cx="1612243" cy="10575182"/>
        </a:xfrm>
        <a:prstGeom prst="round2Same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tr-TR" sz="2400" kern="1200" dirty="0"/>
            <a:t>Dünya Bankası, Avrupa İmar ve Kalkınma Bankası (EBRD) gibi uluslararası finans kuruluşları, sürdürülebilir kentsel kalkınma projelerine finansman sağlamaktadır. </a:t>
          </a:r>
        </a:p>
        <a:p>
          <a:pPr marL="228600" lvl="1" indent="-228600" algn="l" defTabSz="1066800">
            <a:lnSpc>
              <a:spcPct val="90000"/>
            </a:lnSpc>
            <a:spcBef>
              <a:spcPct val="0"/>
            </a:spcBef>
            <a:spcAft>
              <a:spcPct val="15000"/>
            </a:spcAft>
            <a:buChar char="•"/>
          </a:pPr>
          <a:r>
            <a:rPr lang="tr-TR" sz="2400" kern="1200" dirty="0"/>
            <a:t>SECAP, bu kuruluşlar nezdinde projelerin uygunluğunu ve önceliğini artırır.</a:t>
          </a:r>
        </a:p>
      </dsp:txBody>
      <dsp:txXfrm rot="-5400000">
        <a:off x="1735350" y="2378234"/>
        <a:ext cx="10496479" cy="1454837"/>
      </dsp:txXfrm>
    </dsp:sp>
    <dsp:sp modelId="{C81002F1-4089-C74F-8586-8A0547102B25}">
      <dsp:nvSpPr>
        <dsp:cNvPr id="0" name=""/>
        <dsp:cNvSpPr/>
      </dsp:nvSpPr>
      <dsp:spPr>
        <a:xfrm rot="5400000">
          <a:off x="-371860" y="4962843"/>
          <a:ext cx="2479070" cy="1735349"/>
        </a:xfrm>
        <a:prstGeom prst="chevron">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b="1" kern="1200" dirty="0"/>
            <a:t>İkili </a:t>
          </a:r>
        </a:p>
        <a:p>
          <a:pPr marL="0" lvl="0" indent="0" algn="ctr" defTabSz="889000">
            <a:lnSpc>
              <a:spcPct val="90000"/>
            </a:lnSpc>
            <a:spcBef>
              <a:spcPct val="0"/>
            </a:spcBef>
            <a:spcAft>
              <a:spcPct val="35000"/>
            </a:spcAft>
            <a:buNone/>
          </a:pPr>
          <a:r>
            <a:rPr lang="tr-TR" sz="2000" b="1" kern="1200" dirty="0"/>
            <a:t>İşbirlikleri</a:t>
          </a:r>
          <a:endParaRPr lang="tr-TR" sz="2000" kern="1200" dirty="0"/>
        </a:p>
      </dsp:txBody>
      <dsp:txXfrm rot="-5400000">
        <a:off x="1" y="5458658"/>
        <a:ext cx="1735349" cy="743721"/>
      </dsp:txXfrm>
    </dsp:sp>
    <dsp:sp modelId="{21519157-9F1D-EE44-840E-23F3DF8E5252}">
      <dsp:nvSpPr>
        <dsp:cNvPr id="0" name=""/>
        <dsp:cNvSpPr/>
      </dsp:nvSpPr>
      <dsp:spPr>
        <a:xfrm rot="5400000">
          <a:off x="6217242" y="109089"/>
          <a:ext cx="1611395" cy="10575182"/>
        </a:xfrm>
        <a:prstGeom prst="round2Same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tr-TR" sz="2400" kern="1200" dirty="0"/>
            <a:t>Ülkeler arasındaki ikili işbirlikleri kapsamında da iklim ve enerji projelerine finansman sağlanabilmektedir. </a:t>
          </a:r>
        </a:p>
        <a:p>
          <a:pPr marL="228600" lvl="1" indent="-228600" algn="l" defTabSz="1066800">
            <a:lnSpc>
              <a:spcPct val="90000"/>
            </a:lnSpc>
            <a:spcBef>
              <a:spcPct val="0"/>
            </a:spcBef>
            <a:spcAft>
              <a:spcPct val="15000"/>
            </a:spcAft>
            <a:buChar char="•"/>
          </a:pPr>
          <a:r>
            <a:rPr lang="tr-TR" sz="2400" kern="1200" dirty="0"/>
            <a:t>SECAP, bu tür işbirlikleri için de bir zemin oluşturabilir.</a:t>
          </a:r>
        </a:p>
      </dsp:txBody>
      <dsp:txXfrm rot="-5400000">
        <a:off x="1735349" y="4669644"/>
        <a:ext cx="10496520" cy="14540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5C2E-9EFF-5A43-BB1B-09C5023743F8}">
      <dsp:nvSpPr>
        <dsp:cNvPr id="0" name=""/>
        <dsp:cNvSpPr/>
      </dsp:nvSpPr>
      <dsp:spPr>
        <a:xfrm>
          <a:off x="0" y="4728994"/>
          <a:ext cx="10143067" cy="155216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tr-TR" sz="2900" b="1" kern="1200" dirty="0"/>
            <a:t>Belgelendirme ve Raporlama Standartları</a:t>
          </a:r>
          <a:endParaRPr lang="tr-TR" sz="2900" kern="1200" dirty="0"/>
        </a:p>
      </dsp:txBody>
      <dsp:txXfrm>
        <a:off x="0" y="4728994"/>
        <a:ext cx="10143067" cy="838167"/>
      </dsp:txXfrm>
    </dsp:sp>
    <dsp:sp modelId="{1F8194CD-B42D-1347-9A02-7B14E0812E72}">
      <dsp:nvSpPr>
        <dsp:cNvPr id="0" name=""/>
        <dsp:cNvSpPr/>
      </dsp:nvSpPr>
      <dsp:spPr>
        <a:xfrm>
          <a:off x="0" y="5536118"/>
          <a:ext cx="10143067" cy="71399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tr-TR" sz="1900" kern="1200" dirty="0"/>
            <a:t>SECAP, gerekli raporlama standartlarına (örneğin, </a:t>
          </a:r>
          <a:r>
            <a:rPr lang="tr-TR" sz="1900" b="1" kern="1200" dirty="0"/>
            <a:t>Küresel Sera Gazı Protokolü</a:t>
          </a:r>
          <a:r>
            <a:rPr lang="tr-TR" sz="1900" kern="1200" dirty="0"/>
            <a:t>) uyumu sağlar. </a:t>
          </a:r>
        </a:p>
        <a:p>
          <a:pPr marL="0" lvl="0" indent="0" algn="ctr" defTabSz="844550">
            <a:lnSpc>
              <a:spcPct val="90000"/>
            </a:lnSpc>
            <a:spcBef>
              <a:spcPct val="0"/>
            </a:spcBef>
            <a:spcAft>
              <a:spcPct val="35000"/>
            </a:spcAft>
            <a:buNone/>
          </a:pPr>
          <a:r>
            <a:rPr lang="tr-TR" sz="1900" kern="1200" dirty="0"/>
            <a:t>Bu, başvuruların </a:t>
          </a:r>
          <a:r>
            <a:rPr lang="tr-TR" sz="1900" b="1" kern="1200" dirty="0"/>
            <a:t>hazırlanmasını kolaylaştırır</a:t>
          </a:r>
          <a:r>
            <a:rPr lang="tr-TR" sz="1900" kern="1200" dirty="0"/>
            <a:t> ve </a:t>
          </a:r>
          <a:r>
            <a:rPr lang="tr-TR" sz="1900" b="1" kern="1200" dirty="0"/>
            <a:t>profesyonel</a:t>
          </a:r>
          <a:r>
            <a:rPr lang="tr-TR" sz="1900" kern="1200" dirty="0"/>
            <a:t> görünmesini sağlar.</a:t>
          </a:r>
        </a:p>
      </dsp:txBody>
      <dsp:txXfrm>
        <a:off x="0" y="5536118"/>
        <a:ext cx="10143067" cy="713994"/>
      </dsp:txXfrm>
    </dsp:sp>
    <dsp:sp modelId="{BFAC7D91-6082-3140-BB35-64AF63F6A719}">
      <dsp:nvSpPr>
        <dsp:cNvPr id="0" name=""/>
        <dsp:cNvSpPr/>
      </dsp:nvSpPr>
      <dsp:spPr>
        <a:xfrm rot="10800000">
          <a:off x="0" y="2365052"/>
          <a:ext cx="10143067" cy="2387224"/>
        </a:xfrm>
        <a:prstGeom prst="upArrowCallou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tr-TR" sz="2900" b="1" kern="1200" dirty="0"/>
            <a:t>Stratejik Planlama Belgesi</a:t>
          </a:r>
          <a:endParaRPr lang="tr-TR" sz="2900" kern="1200" dirty="0"/>
        </a:p>
      </dsp:txBody>
      <dsp:txXfrm rot="-10800000">
        <a:off x="0" y="2365052"/>
        <a:ext cx="10143067" cy="837915"/>
      </dsp:txXfrm>
    </dsp:sp>
    <dsp:sp modelId="{B7352B93-CFC5-5E46-850F-F604256DA19F}">
      <dsp:nvSpPr>
        <dsp:cNvPr id="0" name=""/>
        <dsp:cNvSpPr/>
      </dsp:nvSpPr>
      <dsp:spPr>
        <a:xfrm>
          <a:off x="0" y="3202968"/>
          <a:ext cx="10143067" cy="713780"/>
        </a:xfrm>
        <a:prstGeom prst="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tr-TR" sz="1900" kern="1200" dirty="0"/>
            <a:t>SECAP, kurumun uzun vadeli </a:t>
          </a:r>
          <a:r>
            <a:rPr lang="tr-TR" sz="1900" b="1" kern="1200" dirty="0"/>
            <a:t>sürdürülebilirlik vizyonunu</a:t>
          </a:r>
          <a:r>
            <a:rPr lang="tr-TR" sz="1900" kern="1200" dirty="0"/>
            <a:t> belirleyen temel belgedir. Büyük </a:t>
          </a:r>
          <a:r>
            <a:rPr lang="tr-TR" sz="1900" b="1" kern="1200" dirty="0"/>
            <a:t>proje başvurularının</a:t>
          </a:r>
          <a:r>
            <a:rPr lang="tr-TR" sz="1900" kern="1200" dirty="0"/>
            <a:t> ana omurgasını oluşturur.</a:t>
          </a:r>
        </a:p>
      </dsp:txBody>
      <dsp:txXfrm>
        <a:off x="0" y="3202968"/>
        <a:ext cx="10143067" cy="713780"/>
      </dsp:txXfrm>
    </dsp:sp>
    <dsp:sp modelId="{F36EDCE7-033E-F047-9446-FE0DCA792422}">
      <dsp:nvSpPr>
        <dsp:cNvPr id="0" name=""/>
        <dsp:cNvSpPr/>
      </dsp:nvSpPr>
      <dsp:spPr>
        <a:xfrm rot="10800000">
          <a:off x="0" y="25197"/>
          <a:ext cx="10143067" cy="2387224"/>
        </a:xfrm>
        <a:prstGeom prst="upArrowCallou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tr-TR" sz="2900" b="1" kern="1200" dirty="0"/>
            <a:t>Program Öncelikleriyle Uyum</a:t>
          </a:r>
          <a:endParaRPr lang="tr-TR" sz="2900" kern="1200" dirty="0"/>
        </a:p>
      </dsp:txBody>
      <dsp:txXfrm rot="-10800000">
        <a:off x="0" y="25197"/>
        <a:ext cx="10143067" cy="837915"/>
      </dsp:txXfrm>
    </dsp:sp>
    <dsp:sp modelId="{FDB8A73E-E98F-8E42-B51C-938A732A47CE}">
      <dsp:nvSpPr>
        <dsp:cNvPr id="0" name=""/>
        <dsp:cNvSpPr/>
      </dsp:nvSpPr>
      <dsp:spPr>
        <a:xfrm>
          <a:off x="0" y="839026"/>
          <a:ext cx="10143067" cy="713780"/>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tr-TR" sz="1900" kern="1200" dirty="0"/>
            <a:t>SECAP, </a:t>
          </a:r>
          <a:r>
            <a:rPr lang="tr-TR" sz="1900" b="1" kern="1200" dirty="0"/>
            <a:t>küresel ve ulusal önceliklerle</a:t>
          </a:r>
          <a:r>
            <a:rPr lang="tr-TR" sz="1900" kern="1200" dirty="0"/>
            <a:t> uyumludur. Bu özelliği ile , fon programlarına başvurularda ve değerlendirmelerde </a:t>
          </a:r>
          <a:r>
            <a:rPr lang="tr-TR" sz="1900" b="1" kern="1200" dirty="0"/>
            <a:t>avantaj</a:t>
          </a:r>
          <a:r>
            <a:rPr lang="tr-TR" sz="1900" kern="1200" dirty="0"/>
            <a:t> sağlar.</a:t>
          </a:r>
        </a:p>
      </dsp:txBody>
      <dsp:txXfrm>
        <a:off x="0" y="839026"/>
        <a:ext cx="10143067" cy="7137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B0A88-CF6E-674E-8DB4-9D0B30442E59}">
      <dsp:nvSpPr>
        <dsp:cNvPr id="0" name=""/>
        <dsp:cNvSpPr/>
      </dsp:nvSpPr>
      <dsp:spPr>
        <a:xfrm>
          <a:off x="0" y="5761470"/>
          <a:ext cx="10397067" cy="189104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tr-TR" sz="3600" b="1" kern="1200" dirty="0"/>
            <a:t>Sürdürülebilirlik ve Etki</a:t>
          </a:r>
          <a:endParaRPr lang="tr-TR" sz="3600" kern="1200" dirty="0"/>
        </a:p>
      </dsp:txBody>
      <dsp:txXfrm>
        <a:off x="0" y="5761470"/>
        <a:ext cx="10397067" cy="1021163"/>
      </dsp:txXfrm>
    </dsp:sp>
    <dsp:sp modelId="{960EAE1A-C254-1146-9672-B26DA65D4FB1}">
      <dsp:nvSpPr>
        <dsp:cNvPr id="0" name=""/>
        <dsp:cNvSpPr/>
      </dsp:nvSpPr>
      <dsp:spPr>
        <a:xfrm>
          <a:off x="0" y="6744812"/>
          <a:ext cx="10397067" cy="86987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endParaRPr lang="tr-TR" sz="2000" b="0" kern="1200" dirty="0"/>
        </a:p>
        <a:p>
          <a:pPr marL="0" lvl="0" indent="0" algn="ctr" defTabSz="889000">
            <a:lnSpc>
              <a:spcPct val="90000"/>
            </a:lnSpc>
            <a:spcBef>
              <a:spcPct val="0"/>
            </a:spcBef>
            <a:spcAft>
              <a:spcPct val="35000"/>
            </a:spcAft>
            <a:buNone/>
          </a:pPr>
          <a:r>
            <a:rPr lang="tr-TR" sz="2000" b="0" kern="1200" dirty="0"/>
            <a:t>SECAP, projelerin uzun vadeli sürdürülebilirliğini </a:t>
          </a:r>
          <a:r>
            <a:rPr lang="tr-TR" sz="2000" b="1" kern="1200" dirty="0" err="1"/>
            <a:t>önceliklendirir</a:t>
          </a:r>
          <a:r>
            <a:rPr lang="tr-TR" sz="2000" b="1" kern="1200" dirty="0"/>
            <a:t>. </a:t>
          </a:r>
        </a:p>
        <a:p>
          <a:pPr marL="0" lvl="0" indent="0" algn="ctr" defTabSz="889000">
            <a:lnSpc>
              <a:spcPct val="90000"/>
            </a:lnSpc>
            <a:spcBef>
              <a:spcPct val="0"/>
            </a:spcBef>
            <a:spcAft>
              <a:spcPct val="35000"/>
            </a:spcAft>
            <a:buNone/>
          </a:pPr>
          <a:r>
            <a:rPr lang="tr-TR" sz="2000" b="0" kern="1200" dirty="0"/>
            <a:t>Yerel kaynak ve kapasite odaklı projelerle, fon sonrası devamlılığı garanti altına alır.</a:t>
          </a:r>
        </a:p>
        <a:p>
          <a:pPr marL="0" lvl="0" indent="0" algn="ctr" defTabSz="889000">
            <a:lnSpc>
              <a:spcPct val="90000"/>
            </a:lnSpc>
            <a:spcBef>
              <a:spcPct val="0"/>
            </a:spcBef>
            <a:spcAft>
              <a:spcPct val="35000"/>
            </a:spcAft>
            <a:buNone/>
          </a:pPr>
          <a:endParaRPr lang="tr-TR" sz="1300" b="0" kern="1200" dirty="0"/>
        </a:p>
      </dsp:txBody>
      <dsp:txXfrm>
        <a:off x="0" y="6744812"/>
        <a:ext cx="10397067" cy="869879"/>
      </dsp:txXfrm>
    </dsp:sp>
    <dsp:sp modelId="{84996CA1-C9A7-B549-9586-E0ED6E55FC68}">
      <dsp:nvSpPr>
        <dsp:cNvPr id="0" name=""/>
        <dsp:cNvSpPr/>
      </dsp:nvSpPr>
      <dsp:spPr>
        <a:xfrm rot="10800000">
          <a:off x="0" y="2881411"/>
          <a:ext cx="10397067" cy="2908424"/>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tr-TR" sz="3600" b="1" kern="1200" dirty="0"/>
            <a:t>Ölçülebilir Sonuçlar</a:t>
          </a:r>
          <a:endParaRPr lang="tr-TR" sz="3600" kern="1200" dirty="0"/>
        </a:p>
      </dsp:txBody>
      <dsp:txXfrm rot="-10800000">
        <a:off x="0" y="2881411"/>
        <a:ext cx="10397067" cy="1020856"/>
      </dsp:txXfrm>
    </dsp:sp>
    <dsp:sp modelId="{CEF6A9BA-EAF3-5344-B737-82632A088563}">
      <dsp:nvSpPr>
        <dsp:cNvPr id="0" name=""/>
        <dsp:cNvSpPr/>
      </dsp:nvSpPr>
      <dsp:spPr>
        <a:xfrm>
          <a:off x="0" y="3902268"/>
          <a:ext cx="10397067" cy="869618"/>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tr-TR" sz="2000" kern="1200" dirty="0"/>
            <a:t>SECAP, projelerin etkisini izlemek için </a:t>
          </a:r>
          <a:r>
            <a:rPr lang="tr-TR" sz="2000" b="1" kern="1200" dirty="0"/>
            <a:t>SMART hedefler</a:t>
          </a:r>
          <a:r>
            <a:rPr lang="tr-TR" sz="2000" kern="1200" dirty="0"/>
            <a:t> kullanır. </a:t>
          </a:r>
        </a:p>
        <a:p>
          <a:pPr marL="0" lvl="0" indent="0" algn="ctr" defTabSz="889000">
            <a:lnSpc>
              <a:spcPct val="90000"/>
            </a:lnSpc>
            <a:spcBef>
              <a:spcPct val="0"/>
            </a:spcBef>
            <a:spcAft>
              <a:spcPct val="35000"/>
            </a:spcAft>
            <a:buNone/>
          </a:pPr>
          <a:r>
            <a:rPr lang="tr-TR" sz="2000" kern="1200" dirty="0"/>
            <a:t>Bu, proje başarılarının </a:t>
          </a:r>
          <a:r>
            <a:rPr lang="tr-TR" sz="2000" b="1" kern="1200" dirty="0"/>
            <a:t>izlenmesini ve kanıtlanmasını</a:t>
          </a:r>
          <a:r>
            <a:rPr lang="tr-TR" sz="2000" kern="1200" dirty="0"/>
            <a:t> kolaylaştırır.</a:t>
          </a:r>
        </a:p>
      </dsp:txBody>
      <dsp:txXfrm>
        <a:off x="0" y="3902268"/>
        <a:ext cx="10397067" cy="869618"/>
      </dsp:txXfrm>
    </dsp:sp>
    <dsp:sp modelId="{96992C24-0B72-6F46-9E05-FD8F05C5C88B}">
      <dsp:nvSpPr>
        <dsp:cNvPr id="0" name=""/>
        <dsp:cNvSpPr/>
      </dsp:nvSpPr>
      <dsp:spPr>
        <a:xfrm rot="10800000">
          <a:off x="0" y="1352"/>
          <a:ext cx="10397067" cy="2908424"/>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tr-TR" sz="3600" b="1" kern="1200" dirty="0"/>
            <a:t>Net Proje Tanımı</a:t>
          </a:r>
          <a:endParaRPr lang="tr-TR" sz="3600" kern="1200" dirty="0"/>
        </a:p>
      </dsp:txBody>
      <dsp:txXfrm rot="-10800000">
        <a:off x="0" y="1352"/>
        <a:ext cx="10397067" cy="1020856"/>
      </dsp:txXfrm>
    </dsp:sp>
    <dsp:sp modelId="{8177615A-D564-ED46-AB1B-1B4EC4CEA55B}">
      <dsp:nvSpPr>
        <dsp:cNvPr id="0" name=""/>
        <dsp:cNvSpPr/>
      </dsp:nvSpPr>
      <dsp:spPr>
        <a:xfrm>
          <a:off x="0" y="1022209"/>
          <a:ext cx="10397067" cy="869618"/>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tr-TR" sz="2000" kern="1200" dirty="0"/>
            <a:t>SECAP, ihtiyaçları ve öncelikleri belirleyerek </a:t>
          </a:r>
          <a:r>
            <a:rPr lang="tr-TR" sz="2000" b="1" kern="1200" dirty="0"/>
            <a:t>proje amaç, hedef ve sonuçlarının</a:t>
          </a:r>
          <a:r>
            <a:rPr lang="tr-TR" sz="2000" kern="1200" dirty="0"/>
            <a:t> açıkça tanımlanmasını sağlar. </a:t>
          </a:r>
        </a:p>
        <a:p>
          <a:pPr marL="0" lvl="0" indent="0" algn="ctr" defTabSz="889000">
            <a:lnSpc>
              <a:spcPct val="90000"/>
            </a:lnSpc>
            <a:spcBef>
              <a:spcPct val="0"/>
            </a:spcBef>
            <a:spcAft>
              <a:spcPct val="35000"/>
            </a:spcAft>
            <a:buNone/>
          </a:pPr>
          <a:r>
            <a:rPr lang="tr-TR" sz="2000" kern="1200" dirty="0"/>
            <a:t>Bu, fon başvurularının </a:t>
          </a:r>
          <a:r>
            <a:rPr lang="tr-TR" sz="2000" b="1" kern="1200" dirty="0"/>
            <a:t>daha iyi değerlendirilmesine</a:t>
          </a:r>
          <a:r>
            <a:rPr lang="tr-TR" sz="2000" kern="1200" dirty="0"/>
            <a:t> yardımcı olur.</a:t>
          </a:r>
        </a:p>
      </dsp:txBody>
      <dsp:txXfrm>
        <a:off x="0" y="1022209"/>
        <a:ext cx="10397067" cy="8696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3D2E5-150F-A74B-9AF2-E0F960E89E50}">
      <dsp:nvSpPr>
        <dsp:cNvPr id="0" name=""/>
        <dsp:cNvSpPr/>
      </dsp:nvSpPr>
      <dsp:spPr>
        <a:xfrm>
          <a:off x="0" y="5914429"/>
          <a:ext cx="10871198" cy="1941247"/>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tr-TR" sz="3700" b="1" kern="1200" dirty="0"/>
            <a:t>Rekabet Avantajı</a:t>
          </a:r>
          <a:endParaRPr lang="tr-TR" sz="3700" kern="1200" dirty="0"/>
        </a:p>
      </dsp:txBody>
      <dsp:txXfrm>
        <a:off x="0" y="5914429"/>
        <a:ext cx="10871198" cy="1048273"/>
      </dsp:txXfrm>
    </dsp:sp>
    <dsp:sp modelId="{E22A2CC0-E046-074E-BF40-80B62A69406F}">
      <dsp:nvSpPr>
        <dsp:cNvPr id="0" name=""/>
        <dsp:cNvSpPr/>
      </dsp:nvSpPr>
      <dsp:spPr>
        <a:xfrm>
          <a:off x="0" y="6923878"/>
          <a:ext cx="10871198" cy="892973"/>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4912" tIns="33020" rIns="184912" bIns="33020" numCol="1" spcCol="1270" anchor="ctr" anchorCtr="0">
          <a:noAutofit/>
        </a:bodyPr>
        <a:lstStyle/>
        <a:p>
          <a:pPr marL="0" lvl="0" indent="0" algn="ctr" defTabSz="1155700">
            <a:lnSpc>
              <a:spcPct val="90000"/>
            </a:lnSpc>
            <a:spcBef>
              <a:spcPct val="0"/>
            </a:spcBef>
            <a:spcAft>
              <a:spcPct val="35000"/>
            </a:spcAft>
            <a:buNone/>
          </a:pPr>
          <a:endParaRPr lang="tr-TR" sz="2600" b="0" kern="1200" dirty="0"/>
        </a:p>
        <a:p>
          <a:pPr marL="0" lvl="0" indent="0" algn="l" defTabSz="1155700">
            <a:lnSpc>
              <a:spcPct val="90000"/>
            </a:lnSpc>
            <a:spcBef>
              <a:spcPct val="0"/>
            </a:spcBef>
            <a:spcAft>
              <a:spcPct val="35000"/>
            </a:spcAft>
            <a:buNone/>
          </a:pPr>
          <a:r>
            <a:rPr lang="tr-TR" sz="2400" b="0" kern="1200" dirty="0"/>
            <a:t>SECAP, stratejik planı ve net hedefleri sayesinde, </a:t>
          </a:r>
          <a:r>
            <a:rPr lang="tr-TR" sz="2400" b="1" kern="1200" dirty="0"/>
            <a:t>hibe veren kuruluşlar tarafından öncelikli değerlendirilme</a:t>
          </a:r>
          <a:r>
            <a:rPr lang="tr-TR" sz="2400" b="0" kern="1200" dirty="0"/>
            <a:t> ve diğer başvurulara göre </a:t>
          </a:r>
          <a:r>
            <a:rPr lang="tr-TR" sz="2400" b="1" kern="1200" dirty="0"/>
            <a:t>rekabet avantajı</a:t>
          </a:r>
          <a:r>
            <a:rPr lang="tr-TR" sz="2400" b="0" kern="1200" dirty="0"/>
            <a:t> sağlar.</a:t>
          </a:r>
        </a:p>
        <a:p>
          <a:pPr marL="0" lvl="0" indent="0" algn="ctr" defTabSz="1155700">
            <a:lnSpc>
              <a:spcPct val="90000"/>
            </a:lnSpc>
            <a:spcBef>
              <a:spcPct val="0"/>
            </a:spcBef>
            <a:spcAft>
              <a:spcPct val="35000"/>
            </a:spcAft>
            <a:buNone/>
          </a:pPr>
          <a:endParaRPr lang="tr-TR" sz="1400" kern="1200" dirty="0"/>
        </a:p>
      </dsp:txBody>
      <dsp:txXfrm>
        <a:off x="0" y="6923878"/>
        <a:ext cx="10871198" cy="892973"/>
      </dsp:txXfrm>
    </dsp:sp>
    <dsp:sp modelId="{DC10BE7A-767B-3F4F-9A50-CD6C91705527}">
      <dsp:nvSpPr>
        <dsp:cNvPr id="0" name=""/>
        <dsp:cNvSpPr/>
      </dsp:nvSpPr>
      <dsp:spPr>
        <a:xfrm rot="10800000">
          <a:off x="0" y="2957909"/>
          <a:ext cx="10871198" cy="2985639"/>
        </a:xfrm>
        <a:prstGeom prst="upArrowCallou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tr-TR" sz="3700" b="1" kern="1200" dirty="0"/>
            <a:t>Paydaş Desteği ve İşbirliği</a:t>
          </a:r>
          <a:endParaRPr lang="tr-TR" sz="3700" kern="1200" dirty="0"/>
        </a:p>
      </dsp:txBody>
      <dsp:txXfrm rot="-10800000">
        <a:off x="0" y="2957909"/>
        <a:ext cx="10871198" cy="1047959"/>
      </dsp:txXfrm>
    </dsp:sp>
    <dsp:sp modelId="{22F02AA4-0735-B141-9FC0-A2504553EC02}">
      <dsp:nvSpPr>
        <dsp:cNvPr id="0" name=""/>
        <dsp:cNvSpPr/>
      </dsp:nvSpPr>
      <dsp:spPr>
        <a:xfrm>
          <a:off x="0" y="4005868"/>
          <a:ext cx="10871198" cy="892706"/>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tr-TR" sz="2900" kern="1200" dirty="0"/>
            <a:t>SECAP, paydaş katılımı sağlayarak, hibe başvuruları için </a:t>
          </a:r>
          <a:r>
            <a:rPr lang="tr-TR" sz="2900" b="1" kern="1200" dirty="0"/>
            <a:t>kritik destek mektupları</a:t>
          </a:r>
          <a:r>
            <a:rPr lang="tr-TR" sz="2900" kern="1200" dirty="0"/>
            <a:t> ve ortaklık belgelerinin teminini kolaylaştırır.</a:t>
          </a:r>
        </a:p>
      </dsp:txBody>
      <dsp:txXfrm>
        <a:off x="0" y="4005868"/>
        <a:ext cx="10871198" cy="892706"/>
      </dsp:txXfrm>
    </dsp:sp>
    <dsp:sp modelId="{76131405-DCD0-974A-9869-A9883D71B8CA}">
      <dsp:nvSpPr>
        <dsp:cNvPr id="0" name=""/>
        <dsp:cNvSpPr/>
      </dsp:nvSpPr>
      <dsp:spPr>
        <a:xfrm rot="10800000">
          <a:off x="0" y="1388"/>
          <a:ext cx="10871198" cy="2985639"/>
        </a:xfrm>
        <a:prstGeom prst="upArrowCallou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tr-TR" sz="3700" kern="1200" dirty="0"/>
            <a:t>Gerekli Belgelerin Hazırlığı</a:t>
          </a:r>
        </a:p>
      </dsp:txBody>
      <dsp:txXfrm rot="-10800000">
        <a:off x="0" y="1388"/>
        <a:ext cx="10871198" cy="1047959"/>
      </dsp:txXfrm>
    </dsp:sp>
    <dsp:sp modelId="{6FBA7B66-6AFF-3449-8281-DCFD77F08955}">
      <dsp:nvSpPr>
        <dsp:cNvPr id="0" name=""/>
        <dsp:cNvSpPr/>
      </dsp:nvSpPr>
      <dsp:spPr>
        <a:xfrm>
          <a:off x="0" y="1049348"/>
          <a:ext cx="10871198" cy="892706"/>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tr-TR" sz="2900" kern="1200" dirty="0"/>
            <a:t>SECAP verileri, hibe başvuruları için gerekli belgelerin (bütçe, analiz vb.) hazırlanmasını </a:t>
          </a:r>
          <a:r>
            <a:rPr lang="tr-TR" sz="2900" b="1" kern="1200" dirty="0"/>
            <a:t>hızlandırır</a:t>
          </a:r>
          <a:r>
            <a:rPr lang="tr-TR" sz="2900" kern="1200" dirty="0"/>
            <a:t> ve hatasız olmasını sağlar.</a:t>
          </a:r>
        </a:p>
      </dsp:txBody>
      <dsp:txXfrm>
        <a:off x="0" y="1049348"/>
        <a:ext cx="10871198" cy="89270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43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07125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4463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Layout" Target="../diagrams/layout2.xml"/><Relationship Id="rId7" Type="http://schemas.openxmlformats.org/officeDocument/2006/relationships/image" Target="../media/image9.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1063103" y="3358537"/>
            <a:ext cx="11587813" cy="708779"/>
          </a:xfrm>
          <a:prstGeom prst="rect">
            <a:avLst/>
          </a:prstGeom>
          <a:noFill/>
          <a:ln/>
        </p:spPr>
        <p:txBody>
          <a:bodyPr wrap="none" lIns="0" tIns="0" rIns="0" bIns="0" rtlCol="0" anchor="t"/>
          <a:lstStyle/>
          <a:p>
            <a:pPr marL="0" indent="0">
              <a:lnSpc>
                <a:spcPts val="5550"/>
              </a:lnSpc>
              <a:buNone/>
            </a:pPr>
            <a:endParaRPr lang="en-US" sz="4450" dirty="0"/>
          </a:p>
        </p:txBody>
      </p:sp>
      <p:sp>
        <p:nvSpPr>
          <p:cNvPr id="7" name="Text 3"/>
          <p:cNvSpPr/>
          <p:nvPr/>
        </p:nvSpPr>
        <p:spPr>
          <a:xfrm>
            <a:off x="7370775" y="5475770"/>
            <a:ext cx="5280141" cy="2330988"/>
          </a:xfrm>
          <a:prstGeom prst="rect">
            <a:avLst/>
          </a:prstGeom>
          <a:noFill/>
          <a:ln/>
        </p:spPr>
        <p:txBody>
          <a:bodyPr wrap="none" lIns="0" tIns="0" rIns="0" bIns="0" rtlCol="0" anchor="t"/>
          <a:lstStyle/>
          <a:p>
            <a:pPr marL="0" indent="0" algn="ctr">
              <a:buNone/>
            </a:pPr>
            <a:r>
              <a:rPr lang="en-US" b="1" dirty="0">
                <a:solidFill>
                  <a:srgbClr val="4A4A45"/>
                </a:solidFill>
                <a:ea typeface="Lato Bold" pitchFamily="34" charset="-122"/>
                <a:cs typeface="Lato Bold" pitchFamily="34" charset="-120"/>
              </a:rPr>
              <a:t>Prof. Dr. Cengiz TÜRE</a:t>
            </a:r>
          </a:p>
          <a:p>
            <a:pPr marL="0" indent="0" algn="ctr">
              <a:buNone/>
            </a:pPr>
            <a:endParaRPr lang="en-US" b="1" i="1" dirty="0">
              <a:solidFill>
                <a:srgbClr val="4A4A45"/>
              </a:solidFill>
              <a:ea typeface="Lato Bold" pitchFamily="34" charset="-122"/>
              <a:cs typeface="Lato Bold" pitchFamily="34" charset="-120"/>
            </a:endParaRPr>
          </a:p>
          <a:p>
            <a:pPr marL="0" indent="0" algn="ctr">
              <a:buNone/>
            </a:pPr>
            <a:r>
              <a:rPr lang="en-US" sz="1600" i="1" dirty="0" err="1">
                <a:solidFill>
                  <a:srgbClr val="4A4A45"/>
                </a:solidFill>
                <a:ea typeface="Lato Bold" pitchFamily="34" charset="-122"/>
              </a:rPr>
              <a:t>Eskişehir</a:t>
            </a:r>
            <a:r>
              <a:rPr lang="en-US" sz="1600" i="1" dirty="0">
                <a:solidFill>
                  <a:srgbClr val="4A4A45"/>
                </a:solidFill>
                <a:ea typeface="Lato Bold" pitchFamily="34" charset="-122"/>
              </a:rPr>
              <a:t> Teknik </a:t>
            </a:r>
            <a:r>
              <a:rPr lang="en-US" sz="1600" i="1" dirty="0" err="1">
                <a:solidFill>
                  <a:srgbClr val="4A4A45"/>
                </a:solidFill>
                <a:ea typeface="Lato Bold" pitchFamily="34" charset="-122"/>
              </a:rPr>
              <a:t>Üniversitesi</a:t>
            </a:r>
            <a:r>
              <a:rPr lang="en-US" sz="1600" i="1" dirty="0">
                <a:solidFill>
                  <a:srgbClr val="4A4A45"/>
                </a:solidFill>
                <a:ea typeface="Lato Bold" pitchFamily="34" charset="-122"/>
              </a:rPr>
              <a:t>  </a:t>
            </a:r>
            <a:r>
              <a:rPr lang="en-US" sz="1600" i="1" dirty="0" err="1">
                <a:solidFill>
                  <a:srgbClr val="4A4A45"/>
                </a:solidFill>
                <a:ea typeface="Lato Bold" pitchFamily="34" charset="-122"/>
              </a:rPr>
              <a:t>Ekoloji</a:t>
            </a:r>
            <a:r>
              <a:rPr lang="en-US" sz="1600" i="1" dirty="0">
                <a:solidFill>
                  <a:srgbClr val="4A4A45"/>
                </a:solidFill>
                <a:ea typeface="Lato Bold" pitchFamily="34" charset="-122"/>
              </a:rPr>
              <a:t> </a:t>
            </a:r>
            <a:r>
              <a:rPr lang="en-US" sz="1600" i="1" dirty="0" err="1">
                <a:solidFill>
                  <a:srgbClr val="4A4A45"/>
                </a:solidFill>
                <a:ea typeface="Lato Bold" pitchFamily="34" charset="-122"/>
              </a:rPr>
              <a:t>Anabilim</a:t>
            </a:r>
            <a:r>
              <a:rPr lang="en-US" sz="1600" i="1" dirty="0">
                <a:solidFill>
                  <a:srgbClr val="4A4A45"/>
                </a:solidFill>
                <a:ea typeface="Lato Bold" pitchFamily="34" charset="-122"/>
              </a:rPr>
              <a:t> </a:t>
            </a:r>
            <a:r>
              <a:rPr lang="en-US" sz="1600" i="1" dirty="0" err="1">
                <a:solidFill>
                  <a:srgbClr val="4A4A45"/>
                </a:solidFill>
                <a:ea typeface="Lato Bold" pitchFamily="34" charset="-122"/>
              </a:rPr>
              <a:t>Dalı</a:t>
            </a:r>
            <a:r>
              <a:rPr lang="en-US" sz="1600" i="1" dirty="0">
                <a:solidFill>
                  <a:srgbClr val="4A4A45"/>
                </a:solidFill>
                <a:ea typeface="Lato Bold" pitchFamily="34" charset="-122"/>
              </a:rPr>
              <a:t> </a:t>
            </a:r>
            <a:r>
              <a:rPr lang="en-US" sz="1600" i="1" dirty="0" err="1">
                <a:solidFill>
                  <a:srgbClr val="4A4A45"/>
                </a:solidFill>
                <a:ea typeface="Lato Bold" pitchFamily="34" charset="-122"/>
              </a:rPr>
              <a:t>Başkanı</a:t>
            </a:r>
            <a:endParaRPr lang="en-US" sz="1600" i="1" dirty="0">
              <a:solidFill>
                <a:srgbClr val="4A4A45"/>
              </a:solidFill>
              <a:ea typeface="Lato Bold" pitchFamily="34" charset="-122"/>
            </a:endParaRPr>
          </a:p>
          <a:p>
            <a:pPr marL="0" indent="0" algn="ctr">
              <a:buNone/>
            </a:pPr>
            <a:r>
              <a:rPr lang="en-US" sz="1600" i="1" dirty="0">
                <a:solidFill>
                  <a:srgbClr val="4A4A45"/>
                </a:solidFill>
                <a:ea typeface="Lato Bold" pitchFamily="34" charset="-122"/>
              </a:rPr>
              <a:t>&amp;</a:t>
            </a:r>
          </a:p>
          <a:p>
            <a:pPr marL="0" indent="0" algn="ctr">
              <a:buNone/>
            </a:pPr>
            <a:r>
              <a:rPr lang="en-US" sz="1600" i="1" dirty="0" err="1">
                <a:solidFill>
                  <a:srgbClr val="4A4A45"/>
                </a:solidFill>
                <a:ea typeface="Lato Bold" pitchFamily="34" charset="-122"/>
              </a:rPr>
              <a:t>Türkiye</a:t>
            </a:r>
            <a:r>
              <a:rPr lang="en-US" sz="1600" i="1" dirty="0">
                <a:solidFill>
                  <a:srgbClr val="4A4A45"/>
                </a:solidFill>
                <a:ea typeface="Lato Bold" pitchFamily="34" charset="-122"/>
              </a:rPr>
              <a:t> </a:t>
            </a:r>
            <a:r>
              <a:rPr lang="en-US" sz="1600" i="1" dirty="0" err="1">
                <a:solidFill>
                  <a:srgbClr val="4A4A45"/>
                </a:solidFill>
                <a:ea typeface="Lato Bold" pitchFamily="34" charset="-122"/>
              </a:rPr>
              <a:t>Sağlıklı</a:t>
            </a:r>
            <a:r>
              <a:rPr lang="en-US" sz="1600" i="1" dirty="0">
                <a:solidFill>
                  <a:srgbClr val="4A4A45"/>
                </a:solidFill>
                <a:ea typeface="Lato Bold" pitchFamily="34" charset="-122"/>
              </a:rPr>
              <a:t> </a:t>
            </a:r>
            <a:r>
              <a:rPr lang="en-US" sz="1600" i="1" dirty="0" err="1">
                <a:solidFill>
                  <a:srgbClr val="4A4A45"/>
                </a:solidFill>
                <a:ea typeface="Lato Bold" pitchFamily="34" charset="-122"/>
              </a:rPr>
              <a:t>Kentler</a:t>
            </a:r>
            <a:r>
              <a:rPr lang="en-US" sz="1600" i="1" dirty="0">
                <a:solidFill>
                  <a:srgbClr val="4A4A45"/>
                </a:solidFill>
                <a:ea typeface="Lato Bold" pitchFamily="34" charset="-122"/>
              </a:rPr>
              <a:t> </a:t>
            </a:r>
            <a:r>
              <a:rPr lang="en-US" sz="1600" i="1" dirty="0" err="1">
                <a:solidFill>
                  <a:srgbClr val="4A4A45"/>
                </a:solidFill>
                <a:ea typeface="Lato Bold" pitchFamily="34" charset="-122"/>
              </a:rPr>
              <a:t>Birliği</a:t>
            </a:r>
            <a:r>
              <a:rPr lang="en-US" sz="1600" i="1" dirty="0">
                <a:solidFill>
                  <a:srgbClr val="4A4A45"/>
                </a:solidFill>
                <a:ea typeface="Lato Bold" pitchFamily="34" charset="-122"/>
              </a:rPr>
              <a:t> </a:t>
            </a:r>
            <a:r>
              <a:rPr lang="en-US" sz="1600" i="1" dirty="0" err="1">
                <a:solidFill>
                  <a:srgbClr val="4A4A45"/>
                </a:solidFill>
                <a:ea typeface="Lato Bold" pitchFamily="34" charset="-122"/>
              </a:rPr>
              <a:t>Danışma</a:t>
            </a:r>
            <a:r>
              <a:rPr lang="en-US" sz="1600" i="1" dirty="0">
                <a:solidFill>
                  <a:srgbClr val="4A4A45"/>
                </a:solidFill>
                <a:ea typeface="Lato Bold" pitchFamily="34" charset="-122"/>
              </a:rPr>
              <a:t> </a:t>
            </a:r>
            <a:r>
              <a:rPr lang="en-US" sz="1600" i="1" dirty="0" err="1">
                <a:solidFill>
                  <a:srgbClr val="4A4A45"/>
                </a:solidFill>
                <a:ea typeface="Lato Bold" pitchFamily="34" charset="-122"/>
              </a:rPr>
              <a:t>Kurulu</a:t>
            </a:r>
            <a:r>
              <a:rPr lang="en-US" sz="1600" i="1" dirty="0">
                <a:solidFill>
                  <a:srgbClr val="4A4A45"/>
                </a:solidFill>
                <a:ea typeface="Lato Bold" pitchFamily="34" charset="-122"/>
              </a:rPr>
              <a:t> </a:t>
            </a:r>
            <a:r>
              <a:rPr lang="en-US" sz="1600" i="1" dirty="0" err="1">
                <a:solidFill>
                  <a:srgbClr val="4A4A45"/>
                </a:solidFill>
                <a:ea typeface="Lato Bold" pitchFamily="34" charset="-122"/>
              </a:rPr>
              <a:t>Üyesi</a:t>
            </a:r>
            <a:r>
              <a:rPr lang="en-US" sz="1600" i="1" dirty="0">
                <a:solidFill>
                  <a:srgbClr val="4A4A45"/>
                </a:solidFill>
                <a:ea typeface="Lato Bold" pitchFamily="34" charset="-122"/>
              </a:rPr>
              <a:t> </a:t>
            </a:r>
          </a:p>
          <a:p>
            <a:pPr marL="0" indent="0" algn="l">
              <a:lnSpc>
                <a:spcPts val="3100"/>
              </a:lnSpc>
              <a:buNone/>
            </a:pPr>
            <a:endParaRPr lang="en-US" sz="2000" i="1" dirty="0"/>
          </a:p>
        </p:txBody>
      </p:sp>
      <p:pic>
        <p:nvPicPr>
          <p:cNvPr id="6" name="Image 0" descr="preencoded.png">
            <a:extLst>
              <a:ext uri="{FF2B5EF4-FFF2-40B4-BE49-F238E27FC236}">
                <a16:creationId xmlns:a16="http://schemas.microsoft.com/office/drawing/2014/main" id="{0D22DF9A-AC58-844D-A521-C74075DA8E0B}"/>
              </a:ext>
            </a:extLst>
          </p:cNvPr>
          <p:cNvPicPr>
            <a:picLocks noChangeAspect="1"/>
          </p:cNvPicPr>
          <p:nvPr/>
        </p:nvPicPr>
        <p:blipFill>
          <a:blip r:embed="rId3"/>
          <a:stretch>
            <a:fillRect/>
          </a:stretch>
        </p:blipFill>
        <p:spPr>
          <a:xfrm>
            <a:off x="0" y="-47484"/>
            <a:ext cx="5486400" cy="8229600"/>
          </a:xfrm>
          <a:prstGeom prst="rect">
            <a:avLst/>
          </a:prstGeom>
        </p:spPr>
      </p:pic>
      <p:sp>
        <p:nvSpPr>
          <p:cNvPr id="5" name="Yuvarlatılmış Dikdörtgen 4">
            <a:extLst>
              <a:ext uri="{FF2B5EF4-FFF2-40B4-BE49-F238E27FC236}">
                <a16:creationId xmlns:a16="http://schemas.microsoft.com/office/drawing/2014/main" id="{7326D54E-D60D-F545-A976-5F0735754EFE}"/>
              </a:ext>
            </a:extLst>
          </p:cNvPr>
          <p:cNvSpPr/>
          <p:nvPr/>
        </p:nvSpPr>
        <p:spPr>
          <a:xfrm>
            <a:off x="733391" y="3025483"/>
            <a:ext cx="4241519" cy="22225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a:solidFill>
                  <a:schemeClr val="tx1"/>
                </a:solidFill>
              </a:rPr>
              <a:t>Sürdürülebilir </a:t>
            </a:r>
            <a:r>
              <a:rPr lang="tr-TR" sz="2400" b="1" dirty="0">
                <a:solidFill>
                  <a:schemeClr val="tx1"/>
                </a:solidFill>
              </a:rPr>
              <a:t>Enerji ve İklim Değişikliği Eylem Planı (SECAP) </a:t>
            </a:r>
            <a:endParaRPr lang="tr-TR" sz="2400" dirty="0">
              <a:solidFill>
                <a:schemeClr val="tx1"/>
              </a:solidFill>
            </a:endParaRPr>
          </a:p>
        </p:txBody>
      </p:sp>
      <p:sp>
        <p:nvSpPr>
          <p:cNvPr id="2" name="Dikdörtgen 1">
            <a:extLst>
              <a:ext uri="{FF2B5EF4-FFF2-40B4-BE49-F238E27FC236}">
                <a16:creationId xmlns:a16="http://schemas.microsoft.com/office/drawing/2014/main" id="{8CE9477F-79FB-3E44-940B-F034DDBCB8DF}"/>
              </a:ext>
            </a:extLst>
          </p:cNvPr>
          <p:cNvSpPr/>
          <p:nvPr/>
        </p:nvSpPr>
        <p:spPr>
          <a:xfrm>
            <a:off x="12884727" y="7806758"/>
            <a:ext cx="1745673" cy="375358"/>
          </a:xfrm>
          <a:prstGeom prst="rect">
            <a:avLst/>
          </a:prstGeom>
          <a:solidFill>
            <a:srgbClr val="F0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a:extLst>
              <a:ext uri="{FF2B5EF4-FFF2-40B4-BE49-F238E27FC236}">
                <a16:creationId xmlns:a16="http://schemas.microsoft.com/office/drawing/2014/main" id="{5B6C25D0-CBCA-DA46-A9D1-D046CCB198F0}"/>
              </a:ext>
            </a:extLst>
          </p:cNvPr>
          <p:cNvPicPr>
            <a:picLocks noChangeAspect="1"/>
          </p:cNvPicPr>
          <p:nvPr/>
        </p:nvPicPr>
        <p:blipFill>
          <a:blip r:embed="rId4"/>
          <a:stretch>
            <a:fillRect/>
          </a:stretch>
        </p:blipFill>
        <p:spPr>
          <a:xfrm>
            <a:off x="6805545" y="1727214"/>
            <a:ext cx="6952018" cy="25965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C46091C-84FC-164E-ADA8-CCE22A3F4A4C}"/>
              </a:ext>
            </a:extLst>
          </p:cNvPr>
          <p:cNvSpPr/>
          <p:nvPr/>
        </p:nvSpPr>
        <p:spPr>
          <a:xfrm>
            <a:off x="1439334" y="129402"/>
            <a:ext cx="11921066" cy="769441"/>
          </a:xfrm>
          <a:prstGeom prst="rect">
            <a:avLst/>
          </a:prstGeom>
        </p:spPr>
        <p:txBody>
          <a:bodyPr wrap="square">
            <a:spAutoFit/>
          </a:bodyPr>
          <a:lstStyle/>
          <a:p>
            <a:pPr marL="342900" indent="-342900">
              <a:buFont typeface="Wingdings" pitchFamily="2" charset="2"/>
              <a:buChar char="Ø"/>
            </a:pPr>
            <a:r>
              <a:rPr lang="tr-TR" sz="2200" b="1" dirty="0"/>
              <a:t>SECAP (Sürdürülebilir Enerji ve İklim Değişikliği Eylem Planı) hazırlanmasının hibe programlarından yararlanmaya sağladığı katkıları inceleyelim:</a:t>
            </a:r>
          </a:p>
        </p:txBody>
      </p:sp>
      <p:graphicFrame>
        <p:nvGraphicFramePr>
          <p:cNvPr id="4" name="Diyagram 3">
            <a:extLst>
              <a:ext uri="{FF2B5EF4-FFF2-40B4-BE49-F238E27FC236}">
                <a16:creationId xmlns:a16="http://schemas.microsoft.com/office/drawing/2014/main" id="{C1487B8A-C71A-0646-B065-F94845D6FC14}"/>
              </a:ext>
            </a:extLst>
          </p:cNvPr>
          <p:cNvGraphicFramePr/>
          <p:nvPr>
            <p:extLst>
              <p:ext uri="{D42A27DB-BD31-4B8C-83A1-F6EECF244321}">
                <p14:modId xmlns:p14="http://schemas.microsoft.com/office/powerpoint/2010/main" val="758001024"/>
              </p:ext>
            </p:extLst>
          </p:nvPr>
        </p:nvGraphicFramePr>
        <p:xfrm>
          <a:off x="3386666" y="1050553"/>
          <a:ext cx="10143067" cy="6282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ağ Ok 7">
            <a:extLst>
              <a:ext uri="{FF2B5EF4-FFF2-40B4-BE49-F238E27FC236}">
                <a16:creationId xmlns:a16="http://schemas.microsoft.com/office/drawing/2014/main" id="{A71EF30C-49A0-C145-A8B8-239DECAF391F}"/>
              </a:ext>
            </a:extLst>
          </p:cNvPr>
          <p:cNvSpPr/>
          <p:nvPr/>
        </p:nvSpPr>
        <p:spPr>
          <a:xfrm>
            <a:off x="321734" y="2744815"/>
            <a:ext cx="2827868" cy="258894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1. UYGUNLUK KRİTERLERİNİ </a:t>
            </a:r>
          </a:p>
          <a:p>
            <a:pPr algn="ctr"/>
            <a:r>
              <a:rPr lang="tr-TR" b="1" dirty="0"/>
              <a:t>KARŞILAMA</a:t>
            </a:r>
            <a:endParaRPr lang="tr-TR" dirty="0"/>
          </a:p>
        </p:txBody>
      </p:sp>
    </p:spTree>
    <p:extLst>
      <p:ext uri="{BB962C8B-B14F-4D97-AF65-F5344CB8AC3E}">
        <p14:creationId xmlns:p14="http://schemas.microsoft.com/office/powerpoint/2010/main" val="72604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99050898-C1CA-5A4E-BCD2-9969D333B6F8}"/>
              </a:ext>
            </a:extLst>
          </p:cNvPr>
          <p:cNvGraphicFramePr/>
          <p:nvPr>
            <p:extLst>
              <p:ext uri="{D42A27DB-BD31-4B8C-83A1-F6EECF244321}">
                <p14:modId xmlns:p14="http://schemas.microsoft.com/office/powerpoint/2010/main" val="4100558821"/>
              </p:ext>
            </p:extLst>
          </p:nvPr>
        </p:nvGraphicFramePr>
        <p:xfrm>
          <a:off x="3742266" y="355601"/>
          <a:ext cx="10397067" cy="765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ağ Ok 3">
            <a:extLst>
              <a:ext uri="{FF2B5EF4-FFF2-40B4-BE49-F238E27FC236}">
                <a16:creationId xmlns:a16="http://schemas.microsoft.com/office/drawing/2014/main" id="{9D0062FC-F4C7-F541-9B0B-18D10754F8A3}"/>
              </a:ext>
            </a:extLst>
          </p:cNvPr>
          <p:cNvSpPr/>
          <p:nvPr/>
        </p:nvSpPr>
        <p:spPr>
          <a:xfrm>
            <a:off x="524934" y="2617130"/>
            <a:ext cx="2827868" cy="2588942"/>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t>2. PROJE KALİTESİNİ ARTIRMA</a:t>
            </a:r>
            <a:endParaRPr lang="tr-TR" dirty="0"/>
          </a:p>
        </p:txBody>
      </p:sp>
    </p:spTree>
    <p:extLst>
      <p:ext uri="{BB962C8B-B14F-4D97-AF65-F5344CB8AC3E}">
        <p14:creationId xmlns:p14="http://schemas.microsoft.com/office/powerpoint/2010/main" val="385634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01E9700E-E92A-CC47-B57B-8B020A726026}"/>
              </a:ext>
            </a:extLst>
          </p:cNvPr>
          <p:cNvGraphicFramePr/>
          <p:nvPr>
            <p:extLst>
              <p:ext uri="{D42A27DB-BD31-4B8C-83A1-F6EECF244321}">
                <p14:modId xmlns:p14="http://schemas.microsoft.com/office/powerpoint/2010/main" val="1179485265"/>
              </p:ext>
            </p:extLst>
          </p:nvPr>
        </p:nvGraphicFramePr>
        <p:xfrm>
          <a:off x="3522133" y="135467"/>
          <a:ext cx="10871198" cy="7857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ağ Ok 2">
            <a:extLst>
              <a:ext uri="{FF2B5EF4-FFF2-40B4-BE49-F238E27FC236}">
                <a16:creationId xmlns:a16="http://schemas.microsoft.com/office/drawing/2014/main" id="{8F2D0651-1A54-1B41-BB25-3E89D05132CC}"/>
              </a:ext>
            </a:extLst>
          </p:cNvPr>
          <p:cNvSpPr/>
          <p:nvPr/>
        </p:nvSpPr>
        <p:spPr>
          <a:xfrm>
            <a:off x="474134" y="2634063"/>
            <a:ext cx="2827868" cy="258894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t>3.  BAŞVURU SÜRECİNİ KOLAYLAŞTIRM</a:t>
            </a:r>
            <a:endParaRPr lang="tr-TR" dirty="0"/>
          </a:p>
        </p:txBody>
      </p:sp>
    </p:spTree>
    <p:extLst>
      <p:ext uri="{BB962C8B-B14F-4D97-AF65-F5344CB8AC3E}">
        <p14:creationId xmlns:p14="http://schemas.microsoft.com/office/powerpoint/2010/main" val="405036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E6EBD1B-4873-F842-A326-730E541E7D29}"/>
              </a:ext>
            </a:extLst>
          </p:cNvPr>
          <p:cNvSpPr/>
          <p:nvPr/>
        </p:nvSpPr>
        <p:spPr>
          <a:xfrm>
            <a:off x="418287" y="194554"/>
            <a:ext cx="13968920" cy="442209"/>
          </a:xfrm>
          <a:prstGeom prst="rect">
            <a:avLst/>
          </a:prstGeom>
          <a:solidFill>
            <a:schemeClr val="accent5">
              <a:lumMod val="20000"/>
              <a:lumOff val="80000"/>
            </a:schemeClr>
          </a:solidFill>
          <a:ln>
            <a:solidFill>
              <a:schemeClr val="accent5"/>
            </a:solidFill>
          </a:ln>
        </p:spPr>
        <p:txBody>
          <a:bodyPr wrap="square">
            <a:spAutoFit/>
          </a:bodyPr>
          <a:lstStyle/>
          <a:p>
            <a:r>
              <a:rPr lang="tr-TR" sz="2300" b="1" dirty="0"/>
              <a:t>Belediyelerin SECAP çalışmalarının olmasının AB projelerinden yararlanılması bakımından hangi avantajları sağlar:</a:t>
            </a:r>
          </a:p>
        </p:txBody>
      </p:sp>
      <p:sp>
        <p:nvSpPr>
          <p:cNvPr id="3" name="Dikdörtgen 2">
            <a:extLst>
              <a:ext uri="{FF2B5EF4-FFF2-40B4-BE49-F238E27FC236}">
                <a16:creationId xmlns:a16="http://schemas.microsoft.com/office/drawing/2014/main" id="{92584896-3D27-354D-B0F3-D7DDCD27DCD6}"/>
              </a:ext>
            </a:extLst>
          </p:cNvPr>
          <p:cNvSpPr/>
          <p:nvPr/>
        </p:nvSpPr>
        <p:spPr>
          <a:xfrm>
            <a:off x="5672666" y="823243"/>
            <a:ext cx="9104007" cy="7171194"/>
          </a:xfrm>
          <a:prstGeom prst="rect">
            <a:avLst/>
          </a:prstGeom>
          <a:solidFill>
            <a:schemeClr val="accent5">
              <a:lumMod val="20000"/>
              <a:lumOff val="80000"/>
            </a:schemeClr>
          </a:solidFill>
          <a:ln>
            <a:solidFill>
              <a:schemeClr val="accent5"/>
            </a:solidFill>
          </a:ln>
        </p:spPr>
        <p:txBody>
          <a:bodyPr wrap="square">
            <a:spAutoFit/>
          </a:bodyPr>
          <a:lstStyle/>
          <a:p>
            <a:pPr marL="342900" indent="-342900">
              <a:buFont typeface="+mj-lt"/>
              <a:buAutoNum type="arabicPeriod"/>
            </a:pPr>
            <a:r>
              <a:rPr lang="tr-TR" sz="2000" b="1" dirty="0"/>
              <a:t>AB POLİTİKALARI VE STRATEJİLERİYLE GÜÇLÜ UYUM:</a:t>
            </a:r>
          </a:p>
          <a:p>
            <a:pPr marL="342900" indent="-342900">
              <a:buFont typeface="+mj-lt"/>
              <a:buAutoNum type="arabicPeriod"/>
            </a:pPr>
            <a:endParaRPr lang="tr-TR" sz="2000" b="1" dirty="0"/>
          </a:p>
          <a:p>
            <a:pPr>
              <a:buFont typeface="Arial" panose="020B0604020202020204" pitchFamily="34" charset="0"/>
              <a:buChar char="•"/>
            </a:pPr>
            <a:r>
              <a:rPr lang="tr-TR" sz="2000" b="1" dirty="0"/>
              <a:t>Avrupa Yeşil Mutabakatı ile Doğrudan Bağlantı:</a:t>
            </a:r>
            <a:r>
              <a:rPr lang="tr-TR" sz="2000" dirty="0"/>
              <a:t> </a:t>
            </a:r>
          </a:p>
          <a:p>
            <a:pPr>
              <a:buFont typeface="Arial" panose="020B0604020202020204" pitchFamily="34" charset="0"/>
              <a:buChar char="•"/>
            </a:pPr>
            <a:endParaRPr lang="tr-TR" sz="2000" dirty="0"/>
          </a:p>
          <a:p>
            <a:r>
              <a:rPr lang="tr-TR" sz="2000" dirty="0"/>
              <a:t>SECAP, AB'nin en temel stratejilerinden biri olan ve 2050'ye kadar Avrupa'yı iklim nötr bir kıta yapmayı hedefleyen Avrupa Yeşil Mutabakatı ile tam uyumludur. </a:t>
            </a:r>
            <a:r>
              <a:rPr lang="tr-TR" sz="2000" dirty="0" err="1"/>
              <a:t>SECAP'a</a:t>
            </a:r>
            <a:r>
              <a:rPr lang="tr-TR" sz="2000" dirty="0"/>
              <a:t> sahip bir belediye, yerel düzeyde bu büyük hedefe katkıda bulunduğunu net bir şekilde gösterebilir ve bu da AB projelerine başvururken önemli bir avantaj sağlar.</a:t>
            </a:r>
          </a:p>
          <a:p>
            <a:pPr>
              <a:buFont typeface="Arial" panose="020B0604020202020204" pitchFamily="34" charset="0"/>
              <a:buChar char="•"/>
            </a:pPr>
            <a:endParaRPr lang="tr-TR" sz="2000" dirty="0"/>
          </a:p>
          <a:p>
            <a:pPr>
              <a:buFont typeface="Arial" panose="020B0604020202020204" pitchFamily="34" charset="0"/>
              <a:buChar char="•"/>
            </a:pPr>
            <a:r>
              <a:rPr lang="tr-TR" sz="2000" b="1" dirty="0"/>
              <a:t>İklim ve Enerji Hedeflerine Katkı:</a:t>
            </a:r>
            <a:r>
              <a:rPr lang="tr-TR" sz="2000" dirty="0"/>
              <a:t> </a:t>
            </a:r>
          </a:p>
          <a:p>
            <a:pPr>
              <a:buFont typeface="Arial" panose="020B0604020202020204" pitchFamily="34" charset="0"/>
              <a:buChar char="•"/>
            </a:pPr>
            <a:endParaRPr lang="tr-TR" sz="2000" dirty="0"/>
          </a:p>
          <a:p>
            <a:r>
              <a:rPr lang="tr-TR" sz="2000" dirty="0"/>
              <a:t>SECAP, AB'nin 2030 iklim ve enerji hedeflerine (sera gazı emisyonlarında </a:t>
            </a:r>
            <a:r>
              <a:rPr lang="tr-TR" sz="2000" dirty="0" err="1"/>
              <a:t>azaltım</a:t>
            </a:r>
            <a:r>
              <a:rPr lang="tr-TR" sz="2000" dirty="0"/>
              <a:t>, yenilenebilir enerji payının artırılması, enerji verimliliğinin iyileştirilmesi) ulaşılmasına yönelik yerel stratejiler içerir. Bu, belediyelerin AB projeleri aracılığıyla bu hedeflere somut katkılar sağladığını göstermelerini kolaylaştırır.</a:t>
            </a:r>
          </a:p>
          <a:p>
            <a:pPr>
              <a:buFont typeface="Arial" panose="020B0604020202020204" pitchFamily="34" charset="0"/>
              <a:buChar char="•"/>
            </a:pPr>
            <a:endParaRPr lang="tr-TR" sz="2000" dirty="0"/>
          </a:p>
          <a:p>
            <a:pPr>
              <a:buFont typeface="Arial" panose="020B0604020202020204" pitchFamily="34" charset="0"/>
              <a:buChar char="•"/>
            </a:pPr>
            <a:r>
              <a:rPr lang="tr-TR" sz="2000" b="1" dirty="0"/>
              <a:t>Belediye Başkanları Sözleşmesi ile Entegrasyon:</a:t>
            </a:r>
            <a:r>
              <a:rPr lang="tr-TR" sz="2000" dirty="0"/>
              <a:t> </a:t>
            </a:r>
          </a:p>
          <a:p>
            <a:pPr>
              <a:buFont typeface="Arial" panose="020B0604020202020204" pitchFamily="34" charset="0"/>
              <a:buChar char="•"/>
            </a:pPr>
            <a:endParaRPr lang="tr-TR" sz="2000" dirty="0"/>
          </a:p>
          <a:p>
            <a:r>
              <a:rPr lang="tr-TR" sz="2000" dirty="0"/>
              <a:t>SECAP genellikle Belediye Başkanları Sözleşmesi (</a:t>
            </a:r>
            <a:r>
              <a:rPr lang="tr-TR" sz="2000" dirty="0" err="1"/>
              <a:t>Covenant</a:t>
            </a:r>
            <a:r>
              <a:rPr lang="tr-TR" sz="2000" dirty="0"/>
              <a:t> of </a:t>
            </a:r>
            <a:r>
              <a:rPr lang="tr-TR" sz="2000" dirty="0" err="1"/>
              <a:t>Mayors</a:t>
            </a:r>
            <a:r>
              <a:rPr lang="tr-TR" sz="2000" dirty="0"/>
              <a:t>) çerçevesinde hazırlanır. Bu, Avrupa Komisyonu tarafından desteklenen ve belediyeleri iklim ve enerji konusunda daha iddialı olmaya teşvik eden küresel bir harekettir. Bu sözleşmeye taraf olmak ve SECAP hazırlamak, belediyenin AB nezdinde tanınırlığını artırır ve AB projelerine erişimini kolaylaştırır.</a:t>
            </a:r>
          </a:p>
        </p:txBody>
      </p:sp>
      <p:sp>
        <p:nvSpPr>
          <p:cNvPr id="4" name="Dikdörtgen 3">
            <a:extLst>
              <a:ext uri="{FF2B5EF4-FFF2-40B4-BE49-F238E27FC236}">
                <a16:creationId xmlns:a16="http://schemas.microsoft.com/office/drawing/2014/main" id="{4B3CF97E-FC2B-3C43-9A28-4EDDCF872E28}"/>
              </a:ext>
            </a:extLst>
          </p:cNvPr>
          <p:cNvSpPr/>
          <p:nvPr/>
        </p:nvSpPr>
        <p:spPr>
          <a:xfrm>
            <a:off x="12884727" y="7806758"/>
            <a:ext cx="1745673" cy="375358"/>
          </a:xfrm>
          <a:prstGeom prst="rect">
            <a:avLst/>
          </a:prstGeom>
          <a:solidFill>
            <a:srgbClr val="F0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1BF0D460-8296-984D-822B-95437A48EC43}"/>
              </a:ext>
            </a:extLst>
          </p:cNvPr>
          <p:cNvPicPr>
            <a:picLocks noChangeAspect="1"/>
          </p:cNvPicPr>
          <p:nvPr/>
        </p:nvPicPr>
        <p:blipFill>
          <a:blip r:embed="rId2"/>
          <a:stretch>
            <a:fillRect/>
          </a:stretch>
        </p:blipFill>
        <p:spPr>
          <a:xfrm>
            <a:off x="0" y="2838096"/>
            <a:ext cx="5672666" cy="2696863"/>
          </a:xfrm>
          <a:prstGeom prst="rect">
            <a:avLst/>
          </a:prstGeom>
        </p:spPr>
      </p:pic>
    </p:spTree>
    <p:extLst>
      <p:ext uri="{BB962C8B-B14F-4D97-AF65-F5344CB8AC3E}">
        <p14:creationId xmlns:p14="http://schemas.microsoft.com/office/powerpoint/2010/main" val="3183254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25A277D-4789-F54C-8890-4D0A866ADCB2}"/>
              </a:ext>
            </a:extLst>
          </p:cNvPr>
          <p:cNvSpPr/>
          <p:nvPr/>
        </p:nvSpPr>
        <p:spPr>
          <a:xfrm>
            <a:off x="4385731" y="117981"/>
            <a:ext cx="10004521" cy="7879080"/>
          </a:xfrm>
          <a:prstGeom prst="rect">
            <a:avLst/>
          </a:prstGeom>
          <a:solidFill>
            <a:schemeClr val="accent5">
              <a:lumMod val="20000"/>
              <a:lumOff val="80000"/>
            </a:schemeClr>
          </a:solidFill>
          <a:ln>
            <a:solidFill>
              <a:schemeClr val="accent5"/>
            </a:solidFill>
          </a:ln>
        </p:spPr>
        <p:txBody>
          <a:bodyPr wrap="square">
            <a:spAutoFit/>
          </a:bodyPr>
          <a:lstStyle/>
          <a:p>
            <a:r>
              <a:rPr lang="tr-TR" sz="2200" b="1" dirty="0"/>
              <a:t>2. AB PROJE PROGRAMLARINA DAHA KOLAY ERİŞİM:</a:t>
            </a:r>
          </a:p>
          <a:p>
            <a:endParaRPr lang="tr-TR" sz="2200" dirty="0"/>
          </a:p>
          <a:p>
            <a:pPr>
              <a:buFont typeface="Arial" panose="020B0604020202020204" pitchFamily="34" charset="0"/>
              <a:buChar char="•"/>
            </a:pPr>
            <a:r>
              <a:rPr lang="tr-TR" sz="2200" b="1" dirty="0"/>
              <a:t>LIFE Programı'nda Öncelik:</a:t>
            </a:r>
            <a:r>
              <a:rPr lang="tr-TR" sz="2200" dirty="0"/>
              <a:t> </a:t>
            </a:r>
          </a:p>
          <a:p>
            <a:r>
              <a:rPr lang="tr-TR" sz="2200" dirty="0"/>
              <a:t>AB'nin çevre ve iklim eylemi için temel finansman aracı olan LIFE Programı, </a:t>
            </a:r>
            <a:r>
              <a:rPr lang="tr-TR" sz="2200" dirty="0" err="1"/>
              <a:t>SECAP'a</a:t>
            </a:r>
            <a:r>
              <a:rPr lang="tr-TR" sz="2200" dirty="0"/>
              <a:t> dayalı projelere öncelik verebilir. SECAP, projenin çevresel etkilerini, sürdürülebilirliğini ve yenilikçiliğini göstermek için sağlam bir temel oluşturur.</a:t>
            </a:r>
          </a:p>
          <a:p>
            <a:pPr>
              <a:buFont typeface="Arial" panose="020B0604020202020204" pitchFamily="34" charset="0"/>
              <a:buChar char="•"/>
            </a:pPr>
            <a:endParaRPr lang="tr-TR" sz="2200" dirty="0"/>
          </a:p>
          <a:p>
            <a:pPr>
              <a:buFont typeface="Arial" panose="020B0604020202020204" pitchFamily="34" charset="0"/>
              <a:buChar char="•"/>
            </a:pPr>
            <a:r>
              <a:rPr lang="tr-TR" sz="2200" b="1" dirty="0"/>
              <a:t>Ufuk Avrupa'da Rekabet Avantajı:</a:t>
            </a:r>
            <a:r>
              <a:rPr lang="tr-TR" sz="2200" dirty="0"/>
              <a:t> </a:t>
            </a:r>
          </a:p>
          <a:p>
            <a:pPr>
              <a:buFont typeface="Arial" panose="020B0604020202020204" pitchFamily="34" charset="0"/>
              <a:buChar char="•"/>
            </a:pPr>
            <a:r>
              <a:rPr lang="tr-TR" sz="2200" dirty="0"/>
              <a:t>AB'nin araştırma ve </a:t>
            </a:r>
            <a:r>
              <a:rPr lang="tr-TR" sz="2200" dirty="0" err="1"/>
              <a:t>inovasyon</a:t>
            </a:r>
            <a:r>
              <a:rPr lang="tr-TR" sz="2200" dirty="0"/>
              <a:t> programı olan Ufuk Avrupa, iklim ve enerji alanlarında önemli fonlar sağlar. SECAP, belediyelerin bu programlara başvururken projelerinin bilimsel ve teknolojik yönlerini, yenilikçiliğini ve AB politikalarıyla uyumunu göstermelerine yardımcı olur.</a:t>
            </a:r>
          </a:p>
          <a:p>
            <a:pPr>
              <a:buFont typeface="Arial" panose="020B0604020202020204" pitchFamily="34" charset="0"/>
              <a:buChar char="•"/>
            </a:pPr>
            <a:endParaRPr lang="tr-TR" sz="2200" dirty="0"/>
          </a:p>
          <a:p>
            <a:pPr>
              <a:buFont typeface="Arial" panose="020B0604020202020204" pitchFamily="34" charset="0"/>
              <a:buChar char="•"/>
            </a:pPr>
            <a:r>
              <a:rPr lang="tr-TR" sz="2200" b="1" dirty="0"/>
              <a:t>Bölgesel Fonlardan Yararlanma Kolaylığı:</a:t>
            </a:r>
            <a:r>
              <a:rPr lang="tr-TR" sz="2200" dirty="0"/>
              <a:t> </a:t>
            </a:r>
          </a:p>
          <a:p>
            <a:pPr>
              <a:buFont typeface="Arial" panose="020B0604020202020204" pitchFamily="34" charset="0"/>
              <a:buChar char="•"/>
            </a:pPr>
            <a:r>
              <a:rPr lang="tr-TR" sz="2200" dirty="0"/>
              <a:t>AB'nin bölgesel kalkınma fonları (örneğin, Avrupa Bölgesel Kalkınma Fonu), yerel düzeyde sürdürülebilir kalkınmayı destekler. SECAP, belediyelerin bu fonlara başvururken projelerinin bölgesel kalkınma stratejileriyle ve AB hedefleriyle uyumunu göstermelerini sağlar.</a:t>
            </a:r>
          </a:p>
          <a:p>
            <a:pPr>
              <a:buFont typeface="Arial" panose="020B0604020202020204" pitchFamily="34" charset="0"/>
              <a:buChar char="•"/>
            </a:pPr>
            <a:endParaRPr lang="tr-TR" sz="2200" dirty="0"/>
          </a:p>
          <a:p>
            <a:pPr>
              <a:buFont typeface="Arial" panose="020B0604020202020204" pitchFamily="34" charset="0"/>
              <a:buChar char="•"/>
            </a:pPr>
            <a:r>
              <a:rPr lang="tr-TR" sz="2200" b="1" dirty="0" err="1"/>
              <a:t>Interreg</a:t>
            </a:r>
            <a:r>
              <a:rPr lang="tr-TR" sz="2200" b="1" dirty="0"/>
              <a:t> Programlarında İşbirliği İmkanları:</a:t>
            </a:r>
            <a:r>
              <a:rPr lang="tr-TR" sz="2200" dirty="0"/>
              <a:t> </a:t>
            </a:r>
          </a:p>
          <a:p>
            <a:pPr>
              <a:buFont typeface="Arial" panose="020B0604020202020204" pitchFamily="34" charset="0"/>
              <a:buChar char="•"/>
            </a:pPr>
            <a:r>
              <a:rPr lang="tr-TR" sz="2200" dirty="0"/>
              <a:t>Sınır ötesi işbirliğini teşvik eden </a:t>
            </a:r>
            <a:r>
              <a:rPr lang="tr-TR" sz="2200" dirty="0" err="1"/>
              <a:t>Interreg</a:t>
            </a:r>
            <a:r>
              <a:rPr lang="tr-TR" sz="2200" dirty="0"/>
              <a:t> programları, iklim ve enerji projelerine de destek verir. SECAP, belediyelerin bu programlara başvururken projelerinin sınır ötesi boyutunu ve işbirliği potansiyelini vurgulamalarına yardımcı olur.</a:t>
            </a:r>
          </a:p>
        </p:txBody>
      </p:sp>
      <p:sp>
        <p:nvSpPr>
          <p:cNvPr id="4" name="Dikdörtgen 3">
            <a:extLst>
              <a:ext uri="{FF2B5EF4-FFF2-40B4-BE49-F238E27FC236}">
                <a16:creationId xmlns:a16="http://schemas.microsoft.com/office/drawing/2014/main" id="{CDFA9AA7-0624-344F-8F0B-531E07BC9692}"/>
              </a:ext>
            </a:extLst>
          </p:cNvPr>
          <p:cNvSpPr/>
          <p:nvPr/>
        </p:nvSpPr>
        <p:spPr>
          <a:xfrm>
            <a:off x="12884727" y="7764522"/>
            <a:ext cx="1745673" cy="465078"/>
          </a:xfrm>
          <a:prstGeom prst="rect">
            <a:avLst/>
          </a:prstGeom>
          <a:solidFill>
            <a:srgbClr val="F0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3B35A195-2B4E-774C-87B6-D6DC19E030A6}"/>
              </a:ext>
            </a:extLst>
          </p:cNvPr>
          <p:cNvPicPr>
            <a:picLocks noChangeAspect="1"/>
          </p:cNvPicPr>
          <p:nvPr/>
        </p:nvPicPr>
        <p:blipFill>
          <a:blip r:embed="rId2"/>
          <a:stretch>
            <a:fillRect/>
          </a:stretch>
        </p:blipFill>
        <p:spPr>
          <a:xfrm>
            <a:off x="4878" y="2844800"/>
            <a:ext cx="4380853" cy="2214579"/>
          </a:xfrm>
          <a:prstGeom prst="rect">
            <a:avLst/>
          </a:prstGeom>
        </p:spPr>
      </p:pic>
    </p:spTree>
    <p:extLst>
      <p:ext uri="{BB962C8B-B14F-4D97-AF65-F5344CB8AC3E}">
        <p14:creationId xmlns:p14="http://schemas.microsoft.com/office/powerpoint/2010/main" val="3266549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49BA5EE-59F1-0041-A57F-6CD392B0B90A}"/>
              </a:ext>
            </a:extLst>
          </p:cNvPr>
          <p:cNvSpPr/>
          <p:nvPr/>
        </p:nvSpPr>
        <p:spPr>
          <a:xfrm>
            <a:off x="4690533" y="442789"/>
            <a:ext cx="9248842" cy="7109639"/>
          </a:xfrm>
          <a:prstGeom prst="rect">
            <a:avLst/>
          </a:prstGeom>
          <a:solidFill>
            <a:schemeClr val="accent5">
              <a:lumMod val="20000"/>
              <a:lumOff val="80000"/>
            </a:schemeClr>
          </a:solidFill>
          <a:ln>
            <a:solidFill>
              <a:schemeClr val="accent5"/>
            </a:solidFill>
          </a:ln>
        </p:spPr>
        <p:txBody>
          <a:bodyPr wrap="square">
            <a:spAutoFit/>
          </a:bodyPr>
          <a:lstStyle/>
          <a:p>
            <a:r>
              <a:rPr lang="tr-TR" sz="2400" b="1" dirty="0"/>
              <a:t>3. Proje Başvurularında Değerlendirme Kriterlerine Uyum:</a:t>
            </a:r>
          </a:p>
          <a:p>
            <a:endParaRPr lang="tr-TR" sz="2400" dirty="0"/>
          </a:p>
          <a:p>
            <a:pPr>
              <a:buFont typeface="Arial" panose="020B0604020202020204" pitchFamily="34" charset="0"/>
              <a:buChar char="•"/>
            </a:pPr>
            <a:r>
              <a:rPr lang="tr-TR" sz="2400" b="1" dirty="0"/>
              <a:t>AB Değerlendirme Kriterlerini Karşılama:</a:t>
            </a:r>
            <a:r>
              <a:rPr lang="tr-TR" sz="2400" dirty="0"/>
              <a:t> ,</a:t>
            </a:r>
          </a:p>
          <a:p>
            <a:r>
              <a:rPr lang="tr-TR" sz="2400" dirty="0"/>
              <a:t>AB proje başvurularında genellikle uygunluk, kalite, etki, sürdürülebilirlik ve AB politikalarıyla uyum gibi kriterler değerlendirilir. SECAP, bu kriterlerin çoğunu doğrudan karşılar ve proje başvurularının daha yüksek puan almasını sağlar.</a:t>
            </a:r>
          </a:p>
          <a:p>
            <a:pPr>
              <a:buFont typeface="Arial" panose="020B0604020202020204" pitchFamily="34" charset="0"/>
              <a:buChar char="•"/>
            </a:pPr>
            <a:endParaRPr lang="tr-TR" sz="2400" dirty="0"/>
          </a:p>
          <a:p>
            <a:pPr>
              <a:buFont typeface="Arial" panose="020B0604020202020204" pitchFamily="34" charset="0"/>
              <a:buChar char="•"/>
            </a:pPr>
            <a:r>
              <a:rPr lang="tr-TR" sz="2400" b="1" dirty="0" err="1"/>
              <a:t>Önceliklendirme</a:t>
            </a:r>
            <a:r>
              <a:rPr lang="tr-TR" sz="2400" b="1" dirty="0"/>
              <a:t> ve Hedeflere Uyum:</a:t>
            </a:r>
            <a:r>
              <a:rPr lang="tr-TR" sz="2400" dirty="0"/>
              <a:t> </a:t>
            </a:r>
          </a:p>
          <a:p>
            <a:r>
              <a:rPr lang="tr-TR" sz="2400" dirty="0"/>
              <a:t>AB proje programları genellikle belirli tematik alanlara veya önceliklere odaklanır. SECAP, belediyelerin projelerinin bu önceliklerle nasıl uyumlu olduğunu ve AB hedeflerine nasıl katkıda bulunduğunu açıkça göstermelerini sağlar.</a:t>
            </a:r>
          </a:p>
          <a:p>
            <a:pPr>
              <a:buFont typeface="Arial" panose="020B0604020202020204" pitchFamily="34" charset="0"/>
              <a:buChar char="•"/>
            </a:pPr>
            <a:endParaRPr lang="tr-TR" sz="2400" dirty="0"/>
          </a:p>
          <a:p>
            <a:r>
              <a:rPr lang="tr-TR" sz="2400" b="1" dirty="0"/>
              <a:t>Güçlü Ortaklıklar ve Konsorsiyumlar:</a:t>
            </a:r>
            <a:r>
              <a:rPr lang="tr-TR" sz="2400" dirty="0"/>
              <a:t> </a:t>
            </a:r>
          </a:p>
          <a:p>
            <a:pPr>
              <a:buFont typeface="Arial" panose="020B0604020202020204" pitchFamily="34" charset="0"/>
              <a:buChar char="•"/>
            </a:pPr>
            <a:r>
              <a:rPr lang="tr-TR" sz="2400" dirty="0"/>
              <a:t>AB projeleri genellikle birden fazla ortakla işbirliğini gerektirir. SECAP geliştirme süreci, yerel paydaşlarla işbirliğini teşvik ettiği için, belediyelerin AB projelerine ortak bulmasını ve güçlü konsorsiyumlar oluşturmasını kolaylaştırır.</a:t>
            </a:r>
          </a:p>
        </p:txBody>
      </p:sp>
      <p:pic>
        <p:nvPicPr>
          <p:cNvPr id="3" name="Resim 2">
            <a:extLst>
              <a:ext uri="{FF2B5EF4-FFF2-40B4-BE49-F238E27FC236}">
                <a16:creationId xmlns:a16="http://schemas.microsoft.com/office/drawing/2014/main" id="{64DF1547-E3AC-5A42-85EB-3C024181C9D9}"/>
              </a:ext>
            </a:extLst>
          </p:cNvPr>
          <p:cNvPicPr>
            <a:picLocks noChangeAspect="1"/>
          </p:cNvPicPr>
          <p:nvPr/>
        </p:nvPicPr>
        <p:blipFill>
          <a:blip r:embed="rId2"/>
          <a:stretch>
            <a:fillRect/>
          </a:stretch>
        </p:blipFill>
        <p:spPr>
          <a:xfrm>
            <a:off x="61950" y="3038758"/>
            <a:ext cx="4628583" cy="1917699"/>
          </a:xfrm>
          <a:prstGeom prst="rect">
            <a:avLst/>
          </a:prstGeom>
        </p:spPr>
      </p:pic>
    </p:spTree>
    <p:extLst>
      <p:ext uri="{BB962C8B-B14F-4D97-AF65-F5344CB8AC3E}">
        <p14:creationId xmlns:p14="http://schemas.microsoft.com/office/powerpoint/2010/main" val="242635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271445" y="2972139"/>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82824"/>
                </a:solidFill>
                <a:latin typeface="Lato Bold" pitchFamily="34" charset="0"/>
                <a:ea typeface="Lato Bold" pitchFamily="34" charset="-122"/>
                <a:cs typeface="Lato Bold" pitchFamily="34" charset="-120"/>
              </a:rPr>
              <a:t>Sonuç</a:t>
            </a:r>
            <a:endParaRPr lang="en-US" sz="4450" dirty="0"/>
          </a:p>
        </p:txBody>
      </p:sp>
      <p:sp>
        <p:nvSpPr>
          <p:cNvPr id="5" name="Dikdörtgen 4">
            <a:extLst>
              <a:ext uri="{FF2B5EF4-FFF2-40B4-BE49-F238E27FC236}">
                <a16:creationId xmlns:a16="http://schemas.microsoft.com/office/drawing/2014/main" id="{CEF671BA-DE3C-AA48-8C84-9AF4FD012A36}"/>
              </a:ext>
            </a:extLst>
          </p:cNvPr>
          <p:cNvSpPr/>
          <p:nvPr/>
        </p:nvSpPr>
        <p:spPr>
          <a:xfrm>
            <a:off x="271445" y="3580457"/>
            <a:ext cx="7275177" cy="4555093"/>
          </a:xfrm>
          <a:prstGeom prst="rect">
            <a:avLst/>
          </a:prstGeom>
        </p:spPr>
        <p:txBody>
          <a:bodyPr wrap="square">
            <a:spAutoFit/>
          </a:bodyPr>
          <a:lstStyle/>
          <a:p>
            <a:endParaRPr lang="tr-TR" sz="1600" dirty="0"/>
          </a:p>
          <a:p>
            <a:pPr>
              <a:buFont typeface="+mj-lt"/>
              <a:buAutoNum type="arabicPeriod"/>
            </a:pPr>
            <a:r>
              <a:rPr lang="tr-TR" sz="1600" b="1" dirty="0"/>
              <a:t> Proje Kalitesinin Artması</a:t>
            </a:r>
            <a:r>
              <a:rPr lang="tr-TR" sz="1600" dirty="0"/>
              <a:t>: </a:t>
            </a:r>
            <a:r>
              <a:rPr lang="tr-TR" sz="1600" dirty="0" err="1"/>
              <a:t>SECAP’ın</a:t>
            </a:r>
            <a:r>
              <a:rPr lang="tr-TR" sz="1600" dirty="0"/>
              <a:t>, enerji verimliliği ve yenilenebilir enerji konularında sistematik bir yaklaşım sunması nedeniyle başvurulan projelerin daha iyi yapılandırılmasını ve kalitesinin artmasını sağlar ve  bu da AB projelerinde daha fazla başarı şansı anlamına gelir.</a:t>
            </a:r>
          </a:p>
          <a:p>
            <a:pPr>
              <a:buFont typeface="+mj-lt"/>
              <a:buAutoNum type="arabicPeriod"/>
            </a:pPr>
            <a:endParaRPr lang="tr-TR" sz="1600" dirty="0"/>
          </a:p>
          <a:p>
            <a:pPr>
              <a:buFont typeface="+mj-lt"/>
              <a:buAutoNum type="arabicPeriod"/>
            </a:pPr>
            <a:r>
              <a:rPr lang="tr-TR" sz="1600" b="1" dirty="0"/>
              <a:t> İşbirliği ve Ağ Oluşturma</a:t>
            </a:r>
            <a:r>
              <a:rPr lang="tr-TR" sz="1600" dirty="0"/>
              <a:t>: SECAP hazırlığı süreci, belediyemizin diğer yerel yönetimlerle, üniversitelerle ve sivil toplum kuruluşlarıyla işbirliği yapmasını teşvik etmesi nedeniyle AB projelerine katılımda önemli bir avantaj sağlar.</a:t>
            </a:r>
          </a:p>
          <a:p>
            <a:pPr>
              <a:buFont typeface="+mj-lt"/>
              <a:buAutoNum type="arabicPeriod"/>
            </a:pPr>
            <a:endParaRPr lang="tr-TR" sz="1600" dirty="0"/>
          </a:p>
          <a:p>
            <a:pPr>
              <a:buFont typeface="+mj-lt"/>
              <a:buAutoNum type="arabicPeriod"/>
            </a:pPr>
            <a:r>
              <a:rPr lang="tr-TR" sz="1600" b="1" dirty="0">
                <a:latin typeface="Montserrat"/>
              </a:rPr>
              <a:t> </a:t>
            </a:r>
            <a:r>
              <a:rPr lang="tr-TR" sz="1600" b="1" dirty="0"/>
              <a:t>Finansman Fırsatları</a:t>
            </a:r>
            <a:r>
              <a:rPr lang="tr-TR" sz="1600" dirty="0"/>
              <a:t>: SECAP hazırlığı, belediyemize Avrupa Birliği fonlarına başvuru yapabilme imkanı sunarken,  AB’nin  sürdürülebilir enerji ve iklim değişikliği ile mücadele konularındaki projelere verdiği finansal desteklerden yararlanabilecektir. </a:t>
            </a:r>
          </a:p>
          <a:p>
            <a:pPr>
              <a:buFont typeface="+mj-lt"/>
              <a:buAutoNum type="arabicPeriod"/>
            </a:pPr>
            <a:endParaRPr lang="tr-TR" sz="1600" dirty="0"/>
          </a:p>
          <a:p>
            <a:pPr>
              <a:buFont typeface="+mj-lt"/>
              <a:buAutoNum type="arabicPeriod"/>
            </a:pPr>
            <a:r>
              <a:rPr lang="tr-TR" sz="1600" b="1" dirty="0"/>
              <a:t> Yerel ve Ulusal Politikalara Uyum</a:t>
            </a:r>
            <a:r>
              <a:rPr lang="tr-TR" sz="1600" dirty="0"/>
              <a:t>: SECAP, yerel enerji politikalarının ulusal ve uluslararası hedeflerle uyumlu hale getirilmesine yardımcı olur. Bu uyum, AB projelerine başvururken önemli bir kriterdir.</a:t>
            </a:r>
          </a:p>
          <a:p>
            <a:pPr>
              <a:buFont typeface="+mj-lt"/>
              <a:buAutoNum type="arabicPeriod"/>
            </a:pPr>
            <a:endParaRPr lang="tr-TR" dirty="0">
              <a:latin typeface="Montserrat"/>
            </a:endParaRPr>
          </a:p>
        </p:txBody>
      </p:sp>
      <p:sp>
        <p:nvSpPr>
          <p:cNvPr id="6" name="Dikdörtgen 5">
            <a:extLst>
              <a:ext uri="{FF2B5EF4-FFF2-40B4-BE49-F238E27FC236}">
                <a16:creationId xmlns:a16="http://schemas.microsoft.com/office/drawing/2014/main" id="{3FFFD30D-2421-7F43-B3C0-AB6A19235319}"/>
              </a:ext>
            </a:extLst>
          </p:cNvPr>
          <p:cNvSpPr/>
          <p:nvPr/>
        </p:nvSpPr>
        <p:spPr>
          <a:xfrm>
            <a:off x="7315200" y="3562048"/>
            <a:ext cx="6626578" cy="4278094"/>
          </a:xfrm>
          <a:prstGeom prst="rect">
            <a:avLst/>
          </a:prstGeom>
        </p:spPr>
        <p:txBody>
          <a:bodyPr wrap="square">
            <a:spAutoFit/>
          </a:bodyPr>
          <a:lstStyle/>
          <a:p>
            <a:endParaRPr lang="tr-TR" sz="1600" dirty="0"/>
          </a:p>
          <a:p>
            <a:r>
              <a:rPr lang="tr-TR" sz="1600" b="1" dirty="0"/>
              <a:t>5. Sürdürülebilirlik ve </a:t>
            </a:r>
            <a:r>
              <a:rPr lang="tr-TR" sz="1600" b="1" dirty="0" err="1"/>
              <a:t>İnovasyon</a:t>
            </a:r>
            <a:r>
              <a:rPr lang="tr-TR" sz="1600" dirty="0"/>
              <a:t>: SECAP süreci, sürdürülebilirlik odaklı projelerin geliştirilmesini destekler. AB ise yenilikçi ve sürdürülebilir projeleri destekleme eğilimindedir, bu da SECAP hazırlığı olan belediyemizin şansını artırır.</a:t>
            </a:r>
          </a:p>
          <a:p>
            <a:endParaRPr lang="tr-TR" sz="1600" dirty="0"/>
          </a:p>
          <a:p>
            <a:r>
              <a:rPr lang="tr-TR" sz="1600" b="1" dirty="0"/>
              <a:t>6. Kapasite Geliştirme</a:t>
            </a:r>
            <a:r>
              <a:rPr lang="tr-TR" sz="1600" dirty="0"/>
              <a:t>: SECAP hazırlığı, belediyelerin enerji yönetimi ve iklim stratejileri konusundaki kapasitelerini artırır. Bu da AB projelerine katılımda daha yetkin bir yaklaşım sağlar.</a:t>
            </a:r>
          </a:p>
          <a:p>
            <a:endParaRPr lang="tr-TR" sz="1600" dirty="0"/>
          </a:p>
          <a:p>
            <a:r>
              <a:rPr lang="tr-TR" sz="1600" b="1" dirty="0"/>
              <a:t>7. Veri ve Bilgi Paylaşımı</a:t>
            </a:r>
            <a:r>
              <a:rPr lang="tr-TR" sz="1600" dirty="0"/>
              <a:t>: SECAP süreci, enerji tüketimi ve emisyonlar gibi verilerin toplanmasını ve analiz edilmesini gerektirir. Bu veri, AB projelerinde daha güçlü bir temel oluşturur.</a:t>
            </a:r>
          </a:p>
          <a:p>
            <a:endParaRPr lang="tr-TR" sz="1600" dirty="0"/>
          </a:p>
          <a:p>
            <a:r>
              <a:rPr lang="tr-TR" sz="1600" b="1" dirty="0"/>
              <a:t>8. İklim Değişikliği ile Mücadele</a:t>
            </a:r>
            <a:r>
              <a:rPr lang="tr-TR" sz="1600" dirty="0"/>
              <a:t>: SECAP hazırlığı, iklim değişikliği ile mücadele konusunda somut adımlar atılmasını sağlar. AB projeleri, bu tür mücadeleleri destekleyen projelere öncelik tanır.</a:t>
            </a:r>
          </a:p>
        </p:txBody>
      </p:sp>
      <p:sp>
        <p:nvSpPr>
          <p:cNvPr id="7" name="Dikdörtgen 6">
            <a:extLst>
              <a:ext uri="{FF2B5EF4-FFF2-40B4-BE49-F238E27FC236}">
                <a16:creationId xmlns:a16="http://schemas.microsoft.com/office/drawing/2014/main" id="{05B1577B-92A4-2A47-8A4D-85A7C06FAC84}"/>
              </a:ext>
            </a:extLst>
          </p:cNvPr>
          <p:cNvSpPr/>
          <p:nvPr/>
        </p:nvSpPr>
        <p:spPr>
          <a:xfrm>
            <a:off x="12884727" y="7806758"/>
            <a:ext cx="1745673" cy="375358"/>
          </a:xfrm>
          <a:prstGeom prst="rect">
            <a:avLst/>
          </a:prstGeom>
          <a:solidFill>
            <a:srgbClr val="F0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7384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66AC022-FCAE-414C-AEF0-4CAF8325316B}"/>
              </a:ext>
            </a:extLst>
          </p:cNvPr>
          <p:cNvPicPr>
            <a:picLocks noChangeAspect="1"/>
          </p:cNvPicPr>
          <p:nvPr/>
        </p:nvPicPr>
        <p:blipFill>
          <a:blip r:embed="rId2"/>
          <a:stretch>
            <a:fillRect/>
          </a:stretch>
        </p:blipFill>
        <p:spPr>
          <a:xfrm>
            <a:off x="3876964" y="148478"/>
            <a:ext cx="6624781" cy="1784417"/>
          </a:xfrm>
          <a:prstGeom prst="rect">
            <a:avLst/>
          </a:prstGeom>
        </p:spPr>
      </p:pic>
      <p:sp>
        <p:nvSpPr>
          <p:cNvPr id="6" name="Dikdörtgen 5">
            <a:extLst>
              <a:ext uri="{FF2B5EF4-FFF2-40B4-BE49-F238E27FC236}">
                <a16:creationId xmlns:a16="http://schemas.microsoft.com/office/drawing/2014/main" id="{E5F65852-0212-CD43-ADB1-8D73EDFEF65A}"/>
              </a:ext>
            </a:extLst>
          </p:cNvPr>
          <p:cNvSpPr/>
          <p:nvPr/>
        </p:nvSpPr>
        <p:spPr>
          <a:xfrm>
            <a:off x="609599" y="2033852"/>
            <a:ext cx="13522036" cy="6370975"/>
          </a:xfrm>
          <a:prstGeom prst="rect">
            <a:avLst/>
          </a:prstGeom>
        </p:spPr>
        <p:txBody>
          <a:bodyPr wrap="square">
            <a:spAutoFit/>
          </a:bodyPr>
          <a:lstStyle/>
          <a:p>
            <a:pPr algn="just">
              <a:lnSpc>
                <a:spcPts val="1200"/>
              </a:lnSpc>
            </a:pPr>
            <a:r>
              <a:rPr lang="tr-TR" b="1" dirty="0">
                <a:latin typeface="Times New Roman" panose="02020603050405020304" pitchFamily="18" charset="0"/>
                <a:cs typeface="Times New Roman" panose="02020603050405020304" pitchFamily="18" charset="0"/>
              </a:rPr>
              <a:t>Planlama araçları</a:t>
            </a:r>
            <a:endParaRPr lang="tr-TR" dirty="0">
              <a:latin typeface="Times New Roman" panose="02020603050405020304" pitchFamily="18" charset="0"/>
              <a:cs typeface="Times New Roman" panose="02020603050405020304" pitchFamily="18" charset="0"/>
            </a:endParaRPr>
          </a:p>
          <a:p>
            <a:pPr algn="just">
              <a:lnSpc>
                <a:spcPts val="1200"/>
              </a:lnSpc>
            </a:pPr>
            <a:endParaRPr lang="tr-TR" b="1" dirty="0">
              <a:latin typeface="Times New Roman" panose="02020603050405020304" pitchFamily="18" charset="0"/>
              <a:cs typeface="Times New Roman" panose="02020603050405020304" pitchFamily="18" charset="0"/>
            </a:endParaRPr>
          </a:p>
          <a:p>
            <a:pPr algn="just"/>
            <a:r>
              <a:rPr lang="tr-TR" b="1" dirty="0">
                <a:latin typeface="Times New Roman" panose="02020603050405020304" pitchFamily="18" charset="0"/>
                <a:cs typeface="Times New Roman" panose="02020603050405020304" pitchFamily="18" charset="0"/>
              </a:rPr>
              <a:t>MADDE 7- </a:t>
            </a:r>
            <a:r>
              <a:rPr lang="tr-TR" dirty="0">
                <a:latin typeface="Times New Roman" panose="02020603050405020304" pitchFamily="18" charset="0"/>
                <a:cs typeface="Times New Roman" panose="02020603050405020304" pitchFamily="18" charset="0"/>
              </a:rPr>
              <a:t>(1) Kurum ve kuruluşlarca hazırlanan plan, program, strateji, eylem planı ve sair politika belgelerinde; yeşil büyüme vizyonu ve net sıfır emisyon hedefi kapsamında iklim değişikliği ile mücadeleye yönelik Başkanlık tarafından yayımlanan strateji ve eylem planları ile bu Kanunda belirlenen esaslar dikkate alınır.</a:t>
            </a:r>
          </a:p>
          <a:p>
            <a:pPr algn="just">
              <a:lnSpc>
                <a:spcPts val="1200"/>
              </a:lnSpc>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(2) İklim değişikliği strateji ve eylem planları; sera gazı emisyonlarının </a:t>
            </a:r>
            <a:r>
              <a:rPr lang="tr-TR" dirty="0" err="1">
                <a:latin typeface="Times New Roman" panose="02020603050405020304" pitchFamily="18" charset="0"/>
                <a:cs typeface="Times New Roman" panose="02020603050405020304" pitchFamily="18" charset="0"/>
              </a:rPr>
              <a:t>azaltımı</a:t>
            </a:r>
            <a:r>
              <a:rPr lang="tr-TR" dirty="0">
                <a:latin typeface="Times New Roman" panose="02020603050405020304" pitchFamily="18" charset="0"/>
                <a:cs typeface="Times New Roman" panose="02020603050405020304" pitchFamily="18" charset="0"/>
              </a:rPr>
              <a:t> ve iklim değişikliğine uyum faaliyetlerinin gerçekleştirilmesi amacıyla Başkanlık koordinasyonunda, ilgili kurum ve kuruluşların iş birliği ile dönemsel olarak ulusal ölçekte hazırlanır, uygulanır, uygulaması izlenir, değerlendirilir ve gerektiğinde ulusal veya bölgesel ölçekte güncellenir.</a:t>
            </a:r>
          </a:p>
          <a:p>
            <a:pPr algn="just"/>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(3) </a:t>
            </a:r>
            <a:r>
              <a:rPr lang="tr-TR" sz="2000" dirty="0">
                <a:solidFill>
                  <a:srgbClr val="FF0000"/>
                </a:solidFill>
                <a:latin typeface="Times New Roman" panose="02020603050405020304" pitchFamily="18" charset="0"/>
                <a:cs typeface="Times New Roman" panose="02020603050405020304" pitchFamily="18" charset="0"/>
              </a:rPr>
              <a:t>İlin şartlarına uygun olarak strateji, eylem ve uygulama alanlarını belirlemek ve bunların uygulanmasını sağlamak üzere her ilde vali başkanlığında, ilgili kurum ve kuruluşların varsa il veya bölge teşkilat temsilcileri ile yerel yönetimlerin temsilcilerinden oluşan İl İklim Değişikliği Koordinasyon Kurulu kurulur. Kurulun sekretaryasını Bakanlık taşra teşkilatı yürütür ve Kurulun çalışma usul ve esasları Bakanlık tarafından belirlenir.</a:t>
            </a:r>
          </a:p>
          <a:p>
            <a:pPr algn="just"/>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(4) </a:t>
            </a:r>
            <a:r>
              <a:rPr lang="tr-TR" sz="2000" dirty="0">
                <a:latin typeface="Times New Roman" panose="02020603050405020304" pitchFamily="18" charset="0"/>
                <a:cs typeface="Times New Roman" panose="02020603050405020304" pitchFamily="18" charset="0"/>
              </a:rPr>
              <a:t>Yerel iklim değişikliği eylem planları; sera gazı emisyonlarının </a:t>
            </a:r>
            <a:r>
              <a:rPr lang="tr-TR" sz="2000" dirty="0" err="1">
                <a:latin typeface="Times New Roman" panose="02020603050405020304" pitchFamily="18" charset="0"/>
                <a:cs typeface="Times New Roman" panose="02020603050405020304" pitchFamily="18" charset="0"/>
              </a:rPr>
              <a:t>azaltımı</a:t>
            </a:r>
            <a:r>
              <a:rPr lang="tr-TR" sz="2000" dirty="0">
                <a:latin typeface="Times New Roman" panose="02020603050405020304" pitchFamily="18" charset="0"/>
                <a:cs typeface="Times New Roman" panose="02020603050405020304" pitchFamily="18" charset="0"/>
              </a:rPr>
              <a:t> ve iklim değişikliğine uyum amacıyla adil geçiş gereklilikleri gözetilerek her ilin bütüncül bir planı olacak şekilde vali koordinasyonunda; "</a:t>
            </a:r>
            <a:r>
              <a:rPr lang="tr-TR" sz="2000" dirty="0">
                <a:solidFill>
                  <a:srgbClr val="FF0000"/>
                </a:solidFill>
                <a:latin typeface="Times New Roman" panose="02020603050405020304" pitchFamily="18" charset="0"/>
                <a:cs typeface="Times New Roman" panose="02020603050405020304" pitchFamily="18" charset="0"/>
              </a:rPr>
              <a:t>büyükşehirlerde büyükşehir belediyesi, diğer illerde il belediyesi ve il özel idaresi tarafından birlikte, ilgili kurum ve kuruluşların katılımıyla hazırlanır veya hazırlatılır ve karara bağlanmak üzere İl İklim Değişikliği Koordinasyon Kuruluna sunulur.</a:t>
            </a:r>
            <a:r>
              <a:rPr lang="tr-TR" sz="2000" dirty="0">
                <a:latin typeface="Times New Roman" panose="02020603050405020304" pitchFamily="18" charset="0"/>
                <a:cs typeface="Times New Roman" panose="02020603050405020304" pitchFamily="18" charset="0"/>
              </a:rPr>
              <a:t>»</a:t>
            </a:r>
          </a:p>
          <a:p>
            <a:pPr algn="just"/>
            <a:endParaRPr lang="tr-TR" sz="2000"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Yerel iklim değişikliği eylem planlarının hazırlanması veya izlenmesi süreçlerinde, ilgili kurum ve kuruluşlar kendilerinden talep edilen belge, bilgi ve veriyi ilgili mevzuat hükümleri çerçevesinde paylaşır.</a:t>
            </a:r>
          </a:p>
          <a:p>
            <a:pPr algn="just"/>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998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DE6"/>
        </a:solidFill>
        <a:effectLst/>
      </p:bgPr>
    </p:bg>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BD11FB7A-F37E-1046-B2FB-261C954946F1}"/>
              </a:ext>
            </a:extLst>
          </p:cNvPr>
          <p:cNvGraphicFramePr/>
          <p:nvPr>
            <p:extLst>
              <p:ext uri="{D42A27DB-BD31-4B8C-83A1-F6EECF244321}">
                <p14:modId xmlns:p14="http://schemas.microsoft.com/office/powerpoint/2010/main" val="3335986158"/>
              </p:ext>
            </p:extLst>
          </p:nvPr>
        </p:nvGraphicFramePr>
        <p:xfrm>
          <a:off x="5188306" y="1501047"/>
          <a:ext cx="9753600"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a:extLst>
              <a:ext uri="{FF2B5EF4-FFF2-40B4-BE49-F238E27FC236}">
                <a16:creationId xmlns:a16="http://schemas.microsoft.com/office/drawing/2014/main" id="{BCE2A2C4-AF42-3742-B043-87071455B6FE}"/>
              </a:ext>
            </a:extLst>
          </p:cNvPr>
          <p:cNvSpPr/>
          <p:nvPr/>
        </p:nvSpPr>
        <p:spPr>
          <a:xfrm>
            <a:off x="2533843" y="93491"/>
            <a:ext cx="8972136" cy="1077218"/>
          </a:xfrm>
          <a:prstGeom prst="rect">
            <a:avLst/>
          </a:prstGeom>
        </p:spPr>
        <p:txBody>
          <a:bodyPr wrap="none">
            <a:spAutoFit/>
          </a:bodyPr>
          <a:lstStyle/>
          <a:p>
            <a:pPr algn="ctr"/>
            <a:r>
              <a:rPr lang="tr-TR" sz="3200" b="1" dirty="0"/>
              <a:t>Sürdürülebilir Enerji ve İklim Değişikliği Eylem Planı </a:t>
            </a:r>
          </a:p>
          <a:p>
            <a:pPr algn="ctr"/>
            <a:r>
              <a:rPr lang="tr-TR" sz="3200" b="1" dirty="0">
                <a:ea typeface="Times New Roman" panose="02020603050405020304" pitchFamily="18" charset="0"/>
              </a:rPr>
              <a:t>(SECAP) Hazırlamanın Temel Amaçları</a:t>
            </a:r>
            <a:r>
              <a:rPr lang="tr-TR" sz="3200" dirty="0">
                <a:effectLst/>
              </a:rPr>
              <a:t> </a:t>
            </a:r>
            <a:endParaRPr lang="tr-TR" sz="3200" dirty="0"/>
          </a:p>
        </p:txBody>
      </p:sp>
      <p:sp>
        <p:nvSpPr>
          <p:cNvPr id="6" name="Sağ Ok 5">
            <a:extLst>
              <a:ext uri="{FF2B5EF4-FFF2-40B4-BE49-F238E27FC236}">
                <a16:creationId xmlns:a16="http://schemas.microsoft.com/office/drawing/2014/main" id="{06F432DF-1B1E-0F4D-A9D0-6DFCCB0196DF}"/>
              </a:ext>
            </a:extLst>
          </p:cNvPr>
          <p:cNvSpPr/>
          <p:nvPr/>
        </p:nvSpPr>
        <p:spPr>
          <a:xfrm>
            <a:off x="553191" y="1501047"/>
            <a:ext cx="5858936" cy="5841724"/>
          </a:xfrm>
          <a:prstGeom prst="rightArrow">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ea typeface="Times New Roman" panose="02020603050405020304" pitchFamily="18" charset="0"/>
              </a:rPr>
              <a:t>SECAP</a:t>
            </a:r>
          </a:p>
          <a:p>
            <a:r>
              <a:rPr lang="tr-TR" sz="2000" b="1" dirty="0">
                <a:solidFill>
                  <a:schemeClr val="tx1"/>
                </a:solidFill>
                <a:ea typeface="Times New Roman" panose="02020603050405020304" pitchFamily="18" charset="0"/>
              </a:rPr>
              <a:t>Belediyelerin; yanda verilen konularında stratejik bir çerçeve oluşturmalarına ve somut adımlar atmalarına yardımcı olan kapsamlı bir plandır.</a:t>
            </a:r>
          </a:p>
        </p:txBody>
      </p:sp>
    </p:spTree>
    <p:extLst>
      <p:ext uri="{BB962C8B-B14F-4D97-AF65-F5344CB8AC3E}">
        <p14:creationId xmlns:p14="http://schemas.microsoft.com/office/powerpoint/2010/main" val="2426941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05683" y="554593"/>
            <a:ext cx="5040511" cy="630079"/>
          </a:xfrm>
          <a:prstGeom prst="rect">
            <a:avLst/>
          </a:prstGeom>
          <a:noFill/>
          <a:ln/>
        </p:spPr>
        <p:txBody>
          <a:bodyPr wrap="none" lIns="0" tIns="0" rIns="0" bIns="0" rtlCol="0" anchor="t"/>
          <a:lstStyle/>
          <a:p>
            <a:pPr marL="0" indent="0">
              <a:lnSpc>
                <a:spcPts val="4950"/>
              </a:lnSpc>
              <a:buNone/>
            </a:pPr>
            <a:r>
              <a:rPr lang="en-US" sz="3950" b="1" dirty="0">
                <a:solidFill>
                  <a:srgbClr val="282824"/>
                </a:solidFill>
                <a:latin typeface="Lato Bold" pitchFamily="34" charset="0"/>
                <a:ea typeface="Lato Bold" pitchFamily="34" charset="-122"/>
                <a:cs typeface="Lato Bold" pitchFamily="34" charset="-120"/>
              </a:rPr>
              <a:t>SECAP Belgesi</a:t>
            </a:r>
            <a:endParaRPr lang="en-US" sz="3950" dirty="0"/>
          </a:p>
        </p:txBody>
      </p:sp>
      <p:pic>
        <p:nvPicPr>
          <p:cNvPr id="3" name="Image 0" descr="preencoded.png"/>
          <p:cNvPicPr>
            <a:picLocks noChangeAspect="1"/>
          </p:cNvPicPr>
          <p:nvPr/>
        </p:nvPicPr>
        <p:blipFill>
          <a:blip r:embed="rId3"/>
          <a:stretch>
            <a:fillRect/>
          </a:stretch>
        </p:blipFill>
        <p:spPr>
          <a:xfrm>
            <a:off x="3192423" y="1587818"/>
            <a:ext cx="1635800" cy="1483995"/>
          </a:xfrm>
          <a:prstGeom prst="rect">
            <a:avLst/>
          </a:prstGeom>
          <a:solidFill>
            <a:schemeClr val="bg2">
              <a:lumMod val="90000"/>
            </a:schemeClr>
          </a:solidFill>
          <a:ln>
            <a:solidFill>
              <a:schemeClr val="accent1">
                <a:lumMod val="20000"/>
                <a:lumOff val="80000"/>
              </a:schemeClr>
            </a:solidFill>
          </a:ln>
        </p:spPr>
      </p:pic>
      <p:sp>
        <p:nvSpPr>
          <p:cNvPr id="4" name="Text 1"/>
          <p:cNvSpPr/>
          <p:nvPr/>
        </p:nvSpPr>
        <p:spPr>
          <a:xfrm>
            <a:off x="3937159" y="2320409"/>
            <a:ext cx="146209" cy="403265"/>
          </a:xfrm>
          <a:prstGeom prst="rect">
            <a:avLst/>
          </a:prstGeom>
          <a:noFill/>
          <a:ln/>
        </p:spPr>
        <p:txBody>
          <a:bodyPr wrap="none" lIns="0" tIns="0" rIns="0" bIns="0" rtlCol="0" anchor="t"/>
          <a:lstStyle/>
          <a:p>
            <a:pPr marL="0" indent="0" algn="ctr">
              <a:lnSpc>
                <a:spcPts val="3150"/>
              </a:lnSpc>
              <a:buNone/>
            </a:pPr>
            <a:r>
              <a:rPr lang="en-US" sz="1950" b="1" dirty="0">
                <a:solidFill>
                  <a:srgbClr val="4A4A45"/>
                </a:solidFill>
                <a:latin typeface="Lato Bold" pitchFamily="34" charset="0"/>
                <a:ea typeface="Lato Bold" pitchFamily="34" charset="-122"/>
                <a:cs typeface="Lato Bold" pitchFamily="34" charset="-120"/>
              </a:rPr>
              <a:t>1</a:t>
            </a:r>
            <a:endParaRPr lang="en-US" sz="1950" dirty="0"/>
          </a:p>
        </p:txBody>
      </p:sp>
      <p:sp>
        <p:nvSpPr>
          <p:cNvPr id="5" name="Text 2"/>
          <p:cNvSpPr/>
          <p:nvPr/>
        </p:nvSpPr>
        <p:spPr>
          <a:xfrm>
            <a:off x="5029795" y="1950601"/>
            <a:ext cx="2520196" cy="315039"/>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Stratejik Doküman</a:t>
            </a:r>
            <a:endParaRPr lang="en-US" sz="1950" dirty="0"/>
          </a:p>
        </p:txBody>
      </p:sp>
      <p:sp>
        <p:nvSpPr>
          <p:cNvPr id="6" name="Text 3"/>
          <p:cNvSpPr/>
          <p:nvPr/>
        </p:nvSpPr>
        <p:spPr>
          <a:xfrm>
            <a:off x="5029795" y="2386608"/>
            <a:ext cx="5915501" cy="322421"/>
          </a:xfrm>
          <a:prstGeom prst="rect">
            <a:avLst/>
          </a:prstGeom>
          <a:noFill/>
          <a:ln/>
        </p:spPr>
        <p:txBody>
          <a:bodyPr wrap="non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İklim değişikliğine uyum sağlama stratejilerini ve eylemlerini kapsar.</a:t>
            </a:r>
            <a:endParaRPr lang="en-US" sz="1550" dirty="0"/>
          </a:p>
        </p:txBody>
      </p:sp>
      <p:sp>
        <p:nvSpPr>
          <p:cNvPr id="7" name="Shape 4"/>
          <p:cNvSpPr/>
          <p:nvPr/>
        </p:nvSpPr>
        <p:spPr>
          <a:xfrm>
            <a:off x="4878586" y="3087410"/>
            <a:ext cx="8995767" cy="11430"/>
          </a:xfrm>
          <a:prstGeom prst="roundRect">
            <a:avLst>
              <a:gd name="adj" fmla="val 264599"/>
            </a:avLst>
          </a:prstGeom>
          <a:solidFill>
            <a:srgbClr val="CBC5B8"/>
          </a:solidFill>
          <a:ln/>
        </p:spPr>
      </p:sp>
      <p:pic>
        <p:nvPicPr>
          <p:cNvPr id="8" name="Image 1" descr="preencoded.png"/>
          <p:cNvPicPr>
            <a:picLocks noChangeAspect="1"/>
          </p:cNvPicPr>
          <p:nvPr/>
        </p:nvPicPr>
        <p:blipFill>
          <a:blip r:embed="rId4"/>
          <a:stretch>
            <a:fillRect/>
          </a:stretch>
        </p:blipFill>
        <p:spPr>
          <a:xfrm>
            <a:off x="2374583" y="3122176"/>
            <a:ext cx="3271599" cy="1483995"/>
          </a:xfrm>
          <a:prstGeom prst="rect">
            <a:avLst/>
          </a:prstGeom>
          <a:solidFill>
            <a:schemeClr val="accent1">
              <a:lumMod val="40000"/>
              <a:lumOff val="60000"/>
            </a:schemeClr>
          </a:solidFill>
        </p:spPr>
      </p:pic>
      <p:sp>
        <p:nvSpPr>
          <p:cNvPr id="9" name="Text 5"/>
          <p:cNvSpPr/>
          <p:nvPr/>
        </p:nvSpPr>
        <p:spPr>
          <a:xfrm>
            <a:off x="3937159" y="3662482"/>
            <a:ext cx="146209" cy="403265"/>
          </a:xfrm>
          <a:prstGeom prst="rect">
            <a:avLst/>
          </a:prstGeom>
          <a:noFill/>
          <a:ln/>
        </p:spPr>
        <p:txBody>
          <a:bodyPr wrap="none" lIns="0" tIns="0" rIns="0" bIns="0" rtlCol="0" anchor="t"/>
          <a:lstStyle/>
          <a:p>
            <a:pPr marL="0" indent="0" algn="ctr">
              <a:lnSpc>
                <a:spcPts val="3150"/>
              </a:lnSpc>
              <a:buNone/>
            </a:pPr>
            <a:r>
              <a:rPr lang="en-US" sz="1950" b="1" dirty="0">
                <a:solidFill>
                  <a:srgbClr val="4A4A45"/>
                </a:solidFill>
                <a:latin typeface="Lato Bold" pitchFamily="34" charset="0"/>
                <a:ea typeface="Lato Bold" pitchFamily="34" charset="-122"/>
                <a:cs typeface="Lato Bold" pitchFamily="34" charset="-120"/>
              </a:rPr>
              <a:t>2</a:t>
            </a:r>
            <a:endParaRPr lang="en-US" sz="1950" dirty="0"/>
          </a:p>
        </p:txBody>
      </p:sp>
      <p:sp>
        <p:nvSpPr>
          <p:cNvPr id="10" name="Text 6"/>
          <p:cNvSpPr/>
          <p:nvPr/>
        </p:nvSpPr>
        <p:spPr>
          <a:xfrm>
            <a:off x="5847755" y="3484959"/>
            <a:ext cx="2766060" cy="315039"/>
          </a:xfrm>
          <a:prstGeom prst="rect">
            <a:avLst/>
          </a:prstGeom>
          <a:noFill/>
          <a:ln/>
        </p:spPr>
        <p:txBody>
          <a:bodyPr wrap="none" lIns="0" tIns="0" rIns="0" bIns="0" rtlCol="0" anchor="t"/>
          <a:lstStyle/>
          <a:p>
            <a:pPr marL="0" indent="0" algn="l">
              <a:lnSpc>
                <a:spcPts val="2450"/>
              </a:lnSpc>
              <a:buNone/>
            </a:pPr>
            <a:r>
              <a:rPr lang="tr-TR" sz="1950" b="1" dirty="0">
                <a:solidFill>
                  <a:srgbClr val="4A4A45"/>
                </a:solidFill>
                <a:latin typeface="Lato Bold" pitchFamily="34" charset="0"/>
                <a:ea typeface="Lato Bold" pitchFamily="34" charset="-122"/>
                <a:cs typeface="Lato Bold" pitchFamily="34" charset="-120"/>
              </a:rPr>
              <a:t>Risk Değerlendirmeleri  ve Planlama</a:t>
            </a:r>
            <a:endParaRPr lang="tr-TR" sz="1950" dirty="0"/>
          </a:p>
        </p:txBody>
      </p:sp>
      <p:sp>
        <p:nvSpPr>
          <p:cNvPr id="11" name="Text 7"/>
          <p:cNvSpPr/>
          <p:nvPr/>
        </p:nvSpPr>
        <p:spPr>
          <a:xfrm>
            <a:off x="5847755" y="3920966"/>
            <a:ext cx="6244828" cy="322421"/>
          </a:xfrm>
          <a:prstGeom prst="rect">
            <a:avLst/>
          </a:prstGeom>
          <a:noFill/>
          <a:ln/>
        </p:spPr>
        <p:txBody>
          <a:bodyPr wrap="non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İklim değişikliğine karşı riskleri değerlendirir ve eylem planları geliştirir.</a:t>
            </a:r>
            <a:endParaRPr lang="en-US" sz="1550" dirty="0"/>
          </a:p>
        </p:txBody>
      </p:sp>
      <p:sp>
        <p:nvSpPr>
          <p:cNvPr id="12" name="Shape 8"/>
          <p:cNvSpPr/>
          <p:nvPr/>
        </p:nvSpPr>
        <p:spPr>
          <a:xfrm>
            <a:off x="5696545" y="4621768"/>
            <a:ext cx="8177808" cy="11430"/>
          </a:xfrm>
          <a:prstGeom prst="roundRect">
            <a:avLst>
              <a:gd name="adj" fmla="val 264599"/>
            </a:avLst>
          </a:prstGeom>
          <a:solidFill>
            <a:srgbClr val="CBC5B8"/>
          </a:solidFill>
          <a:ln/>
        </p:spPr>
      </p:sp>
      <p:pic>
        <p:nvPicPr>
          <p:cNvPr id="13" name="Image 2" descr="preencoded.png"/>
          <p:cNvPicPr>
            <a:picLocks noChangeAspect="1"/>
          </p:cNvPicPr>
          <p:nvPr/>
        </p:nvPicPr>
        <p:blipFill>
          <a:blip r:embed="rId5"/>
          <a:stretch>
            <a:fillRect/>
          </a:stretch>
        </p:blipFill>
        <p:spPr>
          <a:xfrm>
            <a:off x="1556623" y="4656534"/>
            <a:ext cx="4907518" cy="1483995"/>
          </a:xfrm>
          <a:prstGeom prst="rect">
            <a:avLst/>
          </a:prstGeom>
          <a:solidFill>
            <a:schemeClr val="accent4">
              <a:lumMod val="40000"/>
              <a:lumOff val="60000"/>
            </a:schemeClr>
          </a:solidFill>
        </p:spPr>
      </p:pic>
      <p:sp>
        <p:nvSpPr>
          <p:cNvPr id="14" name="Text 9"/>
          <p:cNvSpPr/>
          <p:nvPr/>
        </p:nvSpPr>
        <p:spPr>
          <a:xfrm>
            <a:off x="3937159" y="5196840"/>
            <a:ext cx="146209" cy="403265"/>
          </a:xfrm>
          <a:prstGeom prst="rect">
            <a:avLst/>
          </a:prstGeom>
          <a:noFill/>
          <a:ln/>
        </p:spPr>
        <p:txBody>
          <a:bodyPr wrap="none" lIns="0" tIns="0" rIns="0" bIns="0" rtlCol="0" anchor="t"/>
          <a:lstStyle/>
          <a:p>
            <a:pPr marL="0" indent="0" algn="ctr">
              <a:lnSpc>
                <a:spcPts val="3150"/>
              </a:lnSpc>
              <a:buNone/>
            </a:pPr>
            <a:r>
              <a:rPr lang="en-US" sz="1950" b="1" dirty="0">
                <a:solidFill>
                  <a:srgbClr val="4A4A45"/>
                </a:solidFill>
                <a:latin typeface="Lato Bold" pitchFamily="34" charset="0"/>
                <a:ea typeface="Lato Bold" pitchFamily="34" charset="-122"/>
                <a:cs typeface="Lato Bold" pitchFamily="34" charset="-120"/>
              </a:rPr>
              <a:t>3</a:t>
            </a:r>
            <a:endParaRPr lang="en-US" sz="1950" dirty="0"/>
          </a:p>
        </p:txBody>
      </p:sp>
      <p:sp>
        <p:nvSpPr>
          <p:cNvPr id="15" name="Text 10"/>
          <p:cNvSpPr/>
          <p:nvPr/>
        </p:nvSpPr>
        <p:spPr>
          <a:xfrm>
            <a:off x="6665714" y="5019318"/>
            <a:ext cx="2520196" cy="315039"/>
          </a:xfrm>
          <a:prstGeom prst="rect">
            <a:avLst/>
          </a:prstGeom>
          <a:noFill/>
          <a:ln/>
        </p:spPr>
        <p:txBody>
          <a:bodyPr wrap="none" lIns="0" tIns="0" rIns="0" bIns="0" rtlCol="0" anchor="t"/>
          <a:lstStyle/>
          <a:p>
            <a:pPr marL="0" indent="0" algn="l">
              <a:lnSpc>
                <a:spcPts val="2450"/>
              </a:lnSpc>
              <a:buNone/>
            </a:pPr>
            <a:r>
              <a:rPr lang="en-US" sz="1950" b="1" dirty="0">
                <a:solidFill>
                  <a:srgbClr val="4A4A45"/>
                </a:solidFill>
                <a:latin typeface="Lato Bold" pitchFamily="34" charset="0"/>
                <a:ea typeface="Lato Bold" pitchFamily="34" charset="-122"/>
                <a:cs typeface="Lato Bold" pitchFamily="34" charset="-120"/>
              </a:rPr>
              <a:t>Hedefler ve Stratejiler</a:t>
            </a:r>
            <a:endParaRPr lang="en-US" sz="1950" dirty="0"/>
          </a:p>
        </p:txBody>
      </p:sp>
      <p:sp>
        <p:nvSpPr>
          <p:cNvPr id="16" name="Text 11"/>
          <p:cNvSpPr/>
          <p:nvPr/>
        </p:nvSpPr>
        <p:spPr>
          <a:xfrm>
            <a:off x="6665714" y="5455325"/>
            <a:ext cx="4284583" cy="322421"/>
          </a:xfrm>
          <a:prstGeom prst="rect">
            <a:avLst/>
          </a:prstGeom>
          <a:noFill/>
          <a:ln/>
        </p:spPr>
        <p:txBody>
          <a:bodyPr wrap="non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Belirli hedefler, stratejiler ve eylem planları içerir.</a:t>
            </a:r>
            <a:endParaRPr lang="en-US" sz="1550" dirty="0"/>
          </a:p>
        </p:txBody>
      </p:sp>
      <p:sp>
        <p:nvSpPr>
          <p:cNvPr id="17" name="Shape 12"/>
          <p:cNvSpPr/>
          <p:nvPr/>
        </p:nvSpPr>
        <p:spPr>
          <a:xfrm>
            <a:off x="6514505" y="6156127"/>
            <a:ext cx="7359848" cy="11430"/>
          </a:xfrm>
          <a:prstGeom prst="roundRect">
            <a:avLst>
              <a:gd name="adj" fmla="val 264599"/>
            </a:avLst>
          </a:prstGeom>
          <a:solidFill>
            <a:srgbClr val="CBC5B8"/>
          </a:solidFill>
          <a:ln/>
        </p:spPr>
      </p:sp>
      <p:pic>
        <p:nvPicPr>
          <p:cNvPr id="18" name="Image 3" descr="preencoded.png"/>
          <p:cNvPicPr>
            <a:picLocks noChangeAspect="1"/>
          </p:cNvPicPr>
          <p:nvPr/>
        </p:nvPicPr>
        <p:blipFill>
          <a:blip r:embed="rId6"/>
          <a:stretch>
            <a:fillRect/>
          </a:stretch>
        </p:blipFill>
        <p:spPr>
          <a:xfrm>
            <a:off x="738664" y="6190893"/>
            <a:ext cx="6543318" cy="1483995"/>
          </a:xfrm>
          <a:prstGeom prst="rect">
            <a:avLst/>
          </a:prstGeom>
          <a:solidFill>
            <a:schemeClr val="accent6">
              <a:lumMod val="40000"/>
              <a:lumOff val="60000"/>
            </a:schemeClr>
          </a:solidFill>
          <a:ln>
            <a:solidFill>
              <a:schemeClr val="accent6">
                <a:lumMod val="40000"/>
                <a:lumOff val="60000"/>
              </a:schemeClr>
            </a:solidFill>
          </a:ln>
        </p:spPr>
      </p:pic>
      <p:sp>
        <p:nvSpPr>
          <p:cNvPr id="19" name="Text 13"/>
          <p:cNvSpPr/>
          <p:nvPr/>
        </p:nvSpPr>
        <p:spPr>
          <a:xfrm>
            <a:off x="3937159" y="6731198"/>
            <a:ext cx="146209" cy="403265"/>
          </a:xfrm>
          <a:prstGeom prst="rect">
            <a:avLst/>
          </a:prstGeom>
          <a:noFill/>
          <a:ln/>
        </p:spPr>
        <p:txBody>
          <a:bodyPr wrap="none" lIns="0" tIns="0" rIns="0" bIns="0" rtlCol="0" anchor="t"/>
          <a:lstStyle/>
          <a:p>
            <a:pPr marL="0" indent="0" algn="ctr">
              <a:lnSpc>
                <a:spcPts val="3150"/>
              </a:lnSpc>
              <a:buNone/>
            </a:pPr>
            <a:r>
              <a:rPr lang="en-US" sz="1950" b="1" dirty="0">
                <a:solidFill>
                  <a:srgbClr val="4A4A45"/>
                </a:solidFill>
                <a:latin typeface="Lato Bold" pitchFamily="34" charset="0"/>
                <a:ea typeface="Lato Bold" pitchFamily="34" charset="-122"/>
                <a:cs typeface="Lato Bold" pitchFamily="34" charset="-120"/>
              </a:rPr>
              <a:t>4</a:t>
            </a:r>
            <a:endParaRPr lang="en-US" sz="1950" dirty="0"/>
          </a:p>
        </p:txBody>
      </p:sp>
      <p:sp>
        <p:nvSpPr>
          <p:cNvPr id="20" name="Text 14"/>
          <p:cNvSpPr/>
          <p:nvPr/>
        </p:nvSpPr>
        <p:spPr>
          <a:xfrm>
            <a:off x="7483554" y="6438662"/>
            <a:ext cx="3058940" cy="268843"/>
          </a:xfrm>
          <a:prstGeom prst="rect">
            <a:avLst/>
          </a:prstGeom>
          <a:noFill/>
          <a:ln/>
        </p:spPr>
        <p:txBody>
          <a:bodyPr wrap="none" lIns="0" tIns="0" rIns="0" bIns="0" rtlCol="0" anchor="t"/>
          <a:lstStyle/>
          <a:p>
            <a:pPr marL="0" indent="0" algn="l">
              <a:lnSpc>
                <a:spcPts val="2450"/>
              </a:lnSpc>
              <a:buNone/>
            </a:pPr>
            <a:r>
              <a:rPr lang="tr-TR" sz="1950" b="1" dirty="0">
                <a:solidFill>
                  <a:srgbClr val="4A4A45"/>
                </a:solidFill>
                <a:latin typeface="Lato Bold" pitchFamily="34" charset="0"/>
                <a:ea typeface="Lato Bold" pitchFamily="34" charset="-122"/>
                <a:cs typeface="Lato Bold" pitchFamily="34" charset="-120"/>
              </a:rPr>
              <a:t>İzleme</a:t>
            </a:r>
            <a:r>
              <a:rPr lang="en-US" sz="1950" b="1" dirty="0">
                <a:solidFill>
                  <a:srgbClr val="4A4A45"/>
                </a:solidFill>
                <a:latin typeface="Lato Bold" pitchFamily="34" charset="0"/>
                <a:ea typeface="Lato Bold" pitchFamily="34" charset="-122"/>
                <a:cs typeface="Lato Bold" pitchFamily="34" charset="-120"/>
              </a:rPr>
              <a:t> </a:t>
            </a:r>
            <a:r>
              <a:rPr lang="tr-TR" sz="1950" b="1" dirty="0">
                <a:solidFill>
                  <a:srgbClr val="4A4A45"/>
                </a:solidFill>
                <a:latin typeface="Lato Bold" pitchFamily="34" charset="0"/>
                <a:ea typeface="Lato Bold" pitchFamily="34" charset="-122"/>
                <a:cs typeface="Lato Bold" pitchFamily="34" charset="-120"/>
              </a:rPr>
              <a:t>ve Değerlendirmesi</a:t>
            </a:r>
            <a:endParaRPr lang="tr-TR" sz="1950" dirty="0"/>
          </a:p>
        </p:txBody>
      </p:sp>
      <p:sp>
        <p:nvSpPr>
          <p:cNvPr id="21" name="Text 15"/>
          <p:cNvSpPr/>
          <p:nvPr/>
        </p:nvSpPr>
        <p:spPr>
          <a:xfrm>
            <a:off x="7483554" y="6828473"/>
            <a:ext cx="6239589" cy="644843"/>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Uygulamanın izlenmesi, değerlendirilmesi ve güncellenmesi için bir çerçeve sağlar.</a:t>
            </a:r>
            <a:endParaRPr lang="en-US" sz="1550" dirty="0"/>
          </a:p>
        </p:txBody>
      </p:sp>
      <p:sp>
        <p:nvSpPr>
          <p:cNvPr id="22" name="Dikdörtgen 21">
            <a:extLst>
              <a:ext uri="{FF2B5EF4-FFF2-40B4-BE49-F238E27FC236}">
                <a16:creationId xmlns:a16="http://schemas.microsoft.com/office/drawing/2014/main" id="{B1BB7263-6C73-FF47-9209-2FCF936955A9}"/>
              </a:ext>
            </a:extLst>
          </p:cNvPr>
          <p:cNvSpPr/>
          <p:nvPr/>
        </p:nvSpPr>
        <p:spPr>
          <a:xfrm>
            <a:off x="12884727" y="7806758"/>
            <a:ext cx="1745673" cy="375358"/>
          </a:xfrm>
          <a:prstGeom prst="rect">
            <a:avLst/>
          </a:prstGeom>
          <a:solidFill>
            <a:srgbClr val="F0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41138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B47FBA4B-249B-DB4C-994F-8773B56AAD5F}"/>
              </a:ext>
            </a:extLst>
          </p:cNvPr>
          <p:cNvSpPr/>
          <p:nvPr/>
        </p:nvSpPr>
        <p:spPr>
          <a:xfrm>
            <a:off x="530139" y="185813"/>
            <a:ext cx="13961715" cy="7879080"/>
          </a:xfrm>
          <a:prstGeom prst="rect">
            <a:avLst/>
          </a:prstGeom>
          <a:solidFill>
            <a:schemeClr val="accent5">
              <a:lumMod val="20000"/>
              <a:lumOff val="80000"/>
            </a:schemeClr>
          </a:solidFill>
          <a:ln>
            <a:solidFill>
              <a:schemeClr val="accent1"/>
            </a:solidFill>
          </a:ln>
        </p:spPr>
        <p:txBody>
          <a:bodyPr wrap="square">
            <a:spAutoFit/>
          </a:bodyPr>
          <a:lstStyle/>
          <a:p>
            <a:pPr>
              <a:spcAft>
                <a:spcPts val="0"/>
              </a:spcAft>
            </a:pPr>
            <a:r>
              <a:rPr lang="tr-TR" sz="2800" b="1" dirty="0">
                <a:effectLst/>
                <a:latin typeface="Times New Roman" panose="02020603050405020304" pitchFamily="18" charset="0"/>
                <a:ea typeface="Times New Roman" panose="02020603050405020304" pitchFamily="18" charset="0"/>
              </a:rPr>
              <a:t>                                   SECAP GELİŞTİRME SÜRECİ YOL HARİTASI</a:t>
            </a:r>
            <a:endParaRPr lang="tr-TR" sz="2800"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I. Hazırlık   |----&gt;| II. Envanter ve |----&gt;| III. Eylem Planı|----&gt;| IV. Uygulama,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Aşaması     |     | Risk </a:t>
            </a:r>
            <a:r>
              <a:rPr lang="tr-TR" b="1" dirty="0" err="1">
                <a:latin typeface="Courier New" panose="02070309020205020404" pitchFamily="49" charset="0"/>
                <a:ea typeface="Times New Roman" panose="02020603050405020304" pitchFamily="18" charset="0"/>
              </a:rPr>
              <a:t>Değerl</a:t>
            </a:r>
            <a:r>
              <a:rPr lang="tr-TR" b="1" dirty="0">
                <a:latin typeface="Courier New" panose="02070309020205020404" pitchFamily="49" charset="0"/>
                <a:ea typeface="Times New Roman" panose="02020603050405020304" pitchFamily="18" charset="0"/>
              </a:rPr>
              <a:t>.    |     |   Geliştirme    |     | İzleme, Değer.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V                       V                       V                       V</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1. Proje        |     | 4. Sera Gazı    |     | 6. </a:t>
            </a:r>
            <a:r>
              <a:rPr lang="tr-TR" b="1" dirty="0" err="1">
                <a:latin typeface="Courier New" panose="02070309020205020404" pitchFamily="49" charset="0"/>
                <a:ea typeface="Times New Roman" panose="02020603050405020304" pitchFamily="18" charset="0"/>
              </a:rPr>
              <a:t>Azaltım</a:t>
            </a:r>
            <a:r>
              <a:rPr lang="tr-TR" b="1" dirty="0">
                <a:latin typeface="Courier New" panose="02070309020205020404" pitchFamily="49" charset="0"/>
                <a:ea typeface="Times New Roman" panose="02020603050405020304" pitchFamily="18" charset="0"/>
              </a:rPr>
              <a:t>      |     | 9. Onay ve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Yönetimi ve     |     | Emisyon </a:t>
            </a:r>
            <a:r>
              <a:rPr lang="tr-TR" b="1" dirty="0" err="1">
                <a:latin typeface="Courier New" panose="02070309020205020404" pitchFamily="49" charset="0"/>
                <a:ea typeface="Times New Roman" panose="02020603050405020304" pitchFamily="18" charset="0"/>
              </a:rPr>
              <a:t>Env</a:t>
            </a:r>
            <a:r>
              <a:rPr lang="tr-TR" b="1" dirty="0">
                <a:latin typeface="Courier New" panose="02070309020205020404" pitchFamily="49" charset="0"/>
                <a:ea typeface="Times New Roman" panose="02020603050405020304" pitchFamily="18" charset="0"/>
              </a:rPr>
              <a:t>.    |     | Hedef/Eylem     |     | İletişim </a:t>
            </a:r>
            <a:r>
              <a:rPr lang="tr-TR" b="1" dirty="0">
                <a:solidFill>
                  <a:srgbClr val="FF0000"/>
                </a:solidFill>
                <a:latin typeface="Courier New" panose="02070309020205020404" pitchFamily="49" charset="0"/>
                <a:ea typeface="Times New Roman" panose="02020603050405020304" pitchFamily="18" charset="0"/>
              </a:rPr>
              <a:t>1-2 ay  </a:t>
            </a:r>
            <a:r>
              <a:rPr lang="tr-TR" b="1" dirty="0">
                <a:latin typeface="Courier New" panose="02070309020205020404" pitchFamily="49" charset="0"/>
                <a:ea typeface="Times New Roman" panose="02020603050405020304" pitchFamily="18" charset="0"/>
              </a:rPr>
              <a:t>|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Organizasyon    |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5. Risk ve      |     | 7. Uyum         |     | 10. Uygulama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1-2 ay </a:t>
            </a:r>
            <a:r>
              <a:rPr lang="tr-TR" dirty="0">
                <a:latin typeface="Times New Roman" panose="02020603050405020304" pitchFamily="18" charset="0"/>
                <a:ea typeface="Times New Roman" panose="02020603050405020304" pitchFamily="18" charset="0"/>
                <a:cs typeface="Times New Roman" panose="02020603050405020304" pitchFamily="18" charset="0"/>
              </a:rPr>
              <a:t>			       </a:t>
            </a:r>
            <a:r>
              <a:rPr lang="tr-TR" b="1" dirty="0">
                <a:latin typeface="Courier New" panose="02070309020205020404" pitchFamily="49" charset="0"/>
                <a:ea typeface="Times New Roman" panose="02020603050405020304" pitchFamily="18" charset="0"/>
              </a:rPr>
              <a:t>| Kırılganlık     |     | Hedef/Eylem|          | ve İzleme </a:t>
            </a:r>
            <a:r>
              <a:rPr lang="tr-TR" b="1" dirty="0">
                <a:solidFill>
                  <a:srgbClr val="FF0000"/>
                </a:solidFill>
                <a:latin typeface="Courier New" panose="02070309020205020404" pitchFamily="49" charset="0"/>
                <a:ea typeface="Times New Roman" panose="02020603050405020304" pitchFamily="18" charset="0"/>
              </a:rPr>
              <a:t>Sürekli</a:t>
            </a:r>
            <a:r>
              <a:rPr lang="tr-TR" b="1" dirty="0">
                <a:latin typeface="Courier New" panose="02070309020205020404" pitchFamily="49" charset="0"/>
                <a:ea typeface="Times New Roman" panose="02020603050405020304" pitchFamily="18" charset="0"/>
              </a:rPr>
              <a:t>|</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V              | Değerlendirmesi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 8. Finansman    |     | 11. Değerlendirme|</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2. Paydaş       |           </a:t>
            </a:r>
            <a:r>
              <a:rPr lang="tr-TR" b="1" dirty="0">
                <a:solidFill>
                  <a:srgbClr val="FF0000"/>
                </a:solidFill>
                <a:latin typeface="Courier New" panose="02070309020205020404" pitchFamily="49" charset="0"/>
                <a:ea typeface="Times New Roman" panose="02020603050405020304" pitchFamily="18" charset="0"/>
              </a:rPr>
              <a:t>4-6 ay</a:t>
            </a:r>
            <a:r>
              <a:rPr lang="tr-TR" b="1" dirty="0">
                <a:latin typeface="Courier New" panose="02070309020205020404" pitchFamily="49" charset="0"/>
                <a:ea typeface="Times New Roman" panose="02020603050405020304" pitchFamily="18" charset="0"/>
              </a:rPr>
              <a:t>            | ve Kaynak       |     | ve Güncelleme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Katılımı        |              |              | Planlaması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Stratejisi      |              |              |                 |     |</a:t>
            </a:r>
            <a:r>
              <a:rPr lang="tr-TR"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Periyodik (2-3 yılda bir)  </a:t>
            </a:r>
            <a:r>
              <a:rPr lang="tr-TR" b="1" dirty="0">
                <a:latin typeface="Courier New" panose="02070309020205020404" pitchFamily="49" charset="0"/>
                <a:ea typeface="Times New Roman" panose="02020603050405020304" pitchFamily="18" charset="0"/>
              </a:rPr>
              <a:t>|</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solidFill>
                  <a:srgbClr val="FF0000"/>
                </a:solidFill>
                <a:latin typeface="Courier New" panose="02070309020205020404" pitchFamily="49" charset="0"/>
                <a:ea typeface="Times New Roman" panose="02020603050405020304" pitchFamily="18" charset="0"/>
              </a:rPr>
              <a:t>        </a:t>
            </a:r>
            <a:r>
              <a:rPr lang="tr-TR"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ay</a:t>
            </a:r>
            <a:r>
              <a:rPr lang="tr-TR" b="1" dirty="0">
                <a:solidFill>
                  <a:srgbClr val="FF0000"/>
                </a:solidFill>
                <a:latin typeface="Courier New" panose="02070309020205020404" pitchFamily="49" charset="0"/>
                <a:ea typeface="Times New Roman" panose="02020603050405020304" pitchFamily="18" charset="0"/>
              </a:rPr>
              <a:t>                      </a:t>
            </a:r>
            <a:r>
              <a:rPr lang="tr-TR" b="1" dirty="0">
                <a:latin typeface="Courier New" panose="02070309020205020404" pitchFamily="49" charset="0"/>
                <a:ea typeface="Times New Roman" panose="02020603050405020304" pitchFamily="18" charset="0"/>
              </a:rPr>
              <a:t>V              V      </a:t>
            </a:r>
            <a:r>
              <a:rPr lang="tr-TR" b="1" dirty="0">
                <a:solidFill>
                  <a:srgbClr val="FF0000"/>
                </a:solidFill>
                <a:latin typeface="Courier New" panose="02070309020205020404" pitchFamily="49" charset="0"/>
                <a:ea typeface="Times New Roman" panose="02020603050405020304" pitchFamily="18" charset="0"/>
              </a:rPr>
              <a:t>5-8 ay    </a:t>
            </a:r>
            <a:r>
              <a:rPr lang="tr-TR" b="1" dirty="0">
                <a:latin typeface="Courier New" panose="02070309020205020404" pitchFamily="49" charset="0"/>
                <a:ea typeface="Times New Roman" panose="02020603050405020304" pitchFamily="18" charset="0"/>
              </a:rPr>
              <a:t>V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V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3. Mevcut       |             |           </a:t>
            </a:r>
            <a:r>
              <a:rPr lang="tr-TR" sz="2000" b="1" dirty="0">
                <a:latin typeface="Courier New" panose="02070309020205020404" pitchFamily="49" charset="0"/>
                <a:ea typeface="Times New Roman" panose="02020603050405020304" pitchFamily="18" charset="0"/>
              </a:rPr>
              <a:t>SECAP Belgesi       </a:t>
            </a:r>
            <a:r>
              <a:rPr lang="tr-TR" b="1" dirty="0">
                <a:latin typeface="Courier New" panose="02070309020205020404" pitchFamily="49" charset="0"/>
                <a:ea typeface="Times New Roman" panose="02020603050405020304" pitchFamily="18" charset="0"/>
              </a:rPr>
              <a:t>|</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Durum Analizi   |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 ve Veri Top.    |           +-------------------------------------+</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b="1" dirty="0">
                <a:latin typeface="Courier New" panose="02070309020205020404" pitchFamily="49" charset="0"/>
                <a:ea typeface="Times New Roman" panose="02020603050405020304" pitchFamily="18" charset="0"/>
              </a:rPr>
              <a:t>+--------+--------+</a:t>
            </a:r>
            <a:endParaRPr lang="tr-TR" sz="2800" b="1" dirty="0">
              <a:effectLst/>
              <a:latin typeface="Times New Roman" panose="02020603050405020304" pitchFamily="18" charset="0"/>
              <a:ea typeface="Times New Roman" panose="02020603050405020304" pitchFamily="18" charset="0"/>
            </a:endParaRPr>
          </a:p>
          <a:p>
            <a:pP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dirty="0">
                <a:latin typeface="Courier New" panose="02070309020205020404" pitchFamily="49" charset="0"/>
                <a:ea typeface="Times New Roman" panose="02020603050405020304" pitchFamily="18" charset="0"/>
              </a:rPr>
              <a:t> </a:t>
            </a:r>
            <a:r>
              <a:rPr lang="tr-T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2-3 ay</a:t>
            </a:r>
            <a:endParaRPr lang="tr-TR"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543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74AA6DBD-C801-3D42-9B6F-D1422B6FAC7D}"/>
              </a:ext>
            </a:extLst>
          </p:cNvPr>
          <p:cNvGraphicFramePr/>
          <p:nvPr>
            <p:extLst>
              <p:ext uri="{D42A27DB-BD31-4B8C-83A1-F6EECF244321}">
                <p14:modId xmlns:p14="http://schemas.microsoft.com/office/powerpoint/2010/main" val="2594077875"/>
              </p:ext>
            </p:extLst>
          </p:nvPr>
        </p:nvGraphicFramePr>
        <p:xfrm>
          <a:off x="397164" y="541604"/>
          <a:ext cx="14090072" cy="7199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a:extLst>
              <a:ext uri="{FF2B5EF4-FFF2-40B4-BE49-F238E27FC236}">
                <a16:creationId xmlns:a16="http://schemas.microsoft.com/office/drawing/2014/main" id="{7528B0F0-60FB-3945-A145-2AAAEB6BA0C5}"/>
              </a:ext>
            </a:extLst>
          </p:cNvPr>
          <p:cNvSpPr/>
          <p:nvPr/>
        </p:nvSpPr>
        <p:spPr>
          <a:xfrm>
            <a:off x="6173928" y="180598"/>
            <a:ext cx="7276031" cy="461665"/>
          </a:xfrm>
          <a:prstGeom prst="rect">
            <a:avLst/>
          </a:prstGeom>
        </p:spPr>
        <p:txBody>
          <a:bodyPr wrap="none">
            <a:spAutoFit/>
          </a:bodyPr>
          <a:lstStyle/>
          <a:p>
            <a:r>
              <a:rPr lang="tr-TR" sz="2400" b="1" dirty="0"/>
              <a:t>Belediyelerin SECAP Sahibi Olmasının Faydaları Nelerdir</a:t>
            </a:r>
          </a:p>
        </p:txBody>
      </p:sp>
      <p:pic>
        <p:nvPicPr>
          <p:cNvPr id="5" name="Resim 4">
            <a:extLst>
              <a:ext uri="{FF2B5EF4-FFF2-40B4-BE49-F238E27FC236}">
                <a16:creationId xmlns:a16="http://schemas.microsoft.com/office/drawing/2014/main" id="{07AA9594-8D57-0140-815C-46ECF9EA3C6A}"/>
              </a:ext>
            </a:extLst>
          </p:cNvPr>
          <p:cNvPicPr>
            <a:picLocks noChangeAspect="1"/>
          </p:cNvPicPr>
          <p:nvPr/>
        </p:nvPicPr>
        <p:blipFill>
          <a:blip r:embed="rId7"/>
          <a:stretch>
            <a:fillRect/>
          </a:stretch>
        </p:blipFill>
        <p:spPr>
          <a:xfrm>
            <a:off x="8122690" y="4779817"/>
            <a:ext cx="6164809" cy="3343625"/>
          </a:xfrm>
          <a:prstGeom prst="rect">
            <a:avLst/>
          </a:prstGeom>
        </p:spPr>
      </p:pic>
      <p:pic>
        <p:nvPicPr>
          <p:cNvPr id="7" name="Resim 6">
            <a:extLst>
              <a:ext uri="{FF2B5EF4-FFF2-40B4-BE49-F238E27FC236}">
                <a16:creationId xmlns:a16="http://schemas.microsoft.com/office/drawing/2014/main" id="{FC783015-BE9E-CD4F-938D-2C24E3C4C2E0}"/>
              </a:ext>
            </a:extLst>
          </p:cNvPr>
          <p:cNvPicPr>
            <a:picLocks noChangeAspect="1"/>
          </p:cNvPicPr>
          <p:nvPr/>
        </p:nvPicPr>
        <p:blipFill>
          <a:blip r:embed="rId8"/>
          <a:stretch>
            <a:fillRect/>
          </a:stretch>
        </p:blipFill>
        <p:spPr>
          <a:xfrm>
            <a:off x="96982" y="0"/>
            <a:ext cx="5321685" cy="2908024"/>
          </a:xfrm>
          <a:prstGeom prst="rect">
            <a:avLst/>
          </a:prstGeom>
        </p:spPr>
      </p:pic>
      <p:sp>
        <p:nvSpPr>
          <p:cNvPr id="8" name="Oval 7">
            <a:extLst>
              <a:ext uri="{FF2B5EF4-FFF2-40B4-BE49-F238E27FC236}">
                <a16:creationId xmlns:a16="http://schemas.microsoft.com/office/drawing/2014/main" id="{02AC0EF1-67C8-854F-B65A-CE4B31DE726B}"/>
              </a:ext>
            </a:extLst>
          </p:cNvPr>
          <p:cNvSpPr/>
          <p:nvPr/>
        </p:nvSpPr>
        <p:spPr>
          <a:xfrm>
            <a:off x="953967" y="3954987"/>
            <a:ext cx="692728" cy="7065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1</a:t>
            </a:r>
          </a:p>
        </p:txBody>
      </p:sp>
      <p:sp>
        <p:nvSpPr>
          <p:cNvPr id="9" name="Oval 8">
            <a:extLst>
              <a:ext uri="{FF2B5EF4-FFF2-40B4-BE49-F238E27FC236}">
                <a16:creationId xmlns:a16="http://schemas.microsoft.com/office/drawing/2014/main" id="{676DACDE-0A32-5944-83AE-68D281451A17}"/>
              </a:ext>
            </a:extLst>
          </p:cNvPr>
          <p:cNvSpPr/>
          <p:nvPr/>
        </p:nvSpPr>
        <p:spPr>
          <a:xfrm>
            <a:off x="7095836" y="2436200"/>
            <a:ext cx="692728" cy="70658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4</a:t>
            </a:r>
          </a:p>
        </p:txBody>
      </p:sp>
      <p:sp>
        <p:nvSpPr>
          <p:cNvPr id="10" name="Oval 9">
            <a:extLst>
              <a:ext uri="{FF2B5EF4-FFF2-40B4-BE49-F238E27FC236}">
                <a16:creationId xmlns:a16="http://schemas.microsoft.com/office/drawing/2014/main" id="{11D9783E-AB90-D348-9996-55C85AF54334}"/>
              </a:ext>
            </a:extLst>
          </p:cNvPr>
          <p:cNvSpPr/>
          <p:nvPr/>
        </p:nvSpPr>
        <p:spPr>
          <a:xfrm>
            <a:off x="5072303" y="2974048"/>
            <a:ext cx="692728" cy="70658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3</a:t>
            </a:r>
          </a:p>
        </p:txBody>
      </p:sp>
      <p:sp>
        <p:nvSpPr>
          <p:cNvPr id="11" name="Oval 10">
            <a:extLst>
              <a:ext uri="{FF2B5EF4-FFF2-40B4-BE49-F238E27FC236}">
                <a16:creationId xmlns:a16="http://schemas.microsoft.com/office/drawing/2014/main" id="{4CB414DA-A049-2349-866A-90168AC846B9}"/>
              </a:ext>
            </a:extLst>
          </p:cNvPr>
          <p:cNvSpPr/>
          <p:nvPr/>
        </p:nvSpPr>
        <p:spPr>
          <a:xfrm>
            <a:off x="3045354" y="3473928"/>
            <a:ext cx="692728" cy="70658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a:t>
            </a:r>
          </a:p>
        </p:txBody>
      </p:sp>
      <p:sp>
        <p:nvSpPr>
          <p:cNvPr id="12" name="Oval 11">
            <a:extLst>
              <a:ext uri="{FF2B5EF4-FFF2-40B4-BE49-F238E27FC236}">
                <a16:creationId xmlns:a16="http://schemas.microsoft.com/office/drawing/2014/main" id="{DF14DE72-75EE-154A-BA61-859CC7D7F026}"/>
              </a:ext>
            </a:extLst>
          </p:cNvPr>
          <p:cNvSpPr/>
          <p:nvPr/>
        </p:nvSpPr>
        <p:spPr>
          <a:xfrm>
            <a:off x="13056368" y="929133"/>
            <a:ext cx="692728" cy="70658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7</a:t>
            </a:r>
          </a:p>
        </p:txBody>
      </p:sp>
      <p:sp>
        <p:nvSpPr>
          <p:cNvPr id="13" name="Oval 12">
            <a:extLst>
              <a:ext uri="{FF2B5EF4-FFF2-40B4-BE49-F238E27FC236}">
                <a16:creationId xmlns:a16="http://schemas.microsoft.com/office/drawing/2014/main" id="{C7F6F4F9-1658-3F43-B8B0-CD5CD56AD896}"/>
              </a:ext>
            </a:extLst>
          </p:cNvPr>
          <p:cNvSpPr/>
          <p:nvPr/>
        </p:nvSpPr>
        <p:spPr>
          <a:xfrm>
            <a:off x="11025138" y="1449503"/>
            <a:ext cx="692728" cy="7065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6</a:t>
            </a:r>
          </a:p>
        </p:txBody>
      </p:sp>
      <p:sp>
        <p:nvSpPr>
          <p:cNvPr id="14" name="Oval 13">
            <a:extLst>
              <a:ext uri="{FF2B5EF4-FFF2-40B4-BE49-F238E27FC236}">
                <a16:creationId xmlns:a16="http://schemas.microsoft.com/office/drawing/2014/main" id="{B80EC3B2-C872-0143-93AF-54D7F78DFA4F}"/>
              </a:ext>
            </a:extLst>
          </p:cNvPr>
          <p:cNvSpPr/>
          <p:nvPr/>
        </p:nvSpPr>
        <p:spPr>
          <a:xfrm>
            <a:off x="9077805" y="1954129"/>
            <a:ext cx="692728" cy="706582"/>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5</a:t>
            </a:r>
          </a:p>
        </p:txBody>
      </p:sp>
    </p:spTree>
    <p:extLst>
      <p:ext uri="{BB962C8B-B14F-4D97-AF65-F5344CB8AC3E}">
        <p14:creationId xmlns:p14="http://schemas.microsoft.com/office/powerpoint/2010/main" val="320741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a:extLst>
              <a:ext uri="{FF2B5EF4-FFF2-40B4-BE49-F238E27FC236}">
                <a16:creationId xmlns:a16="http://schemas.microsoft.com/office/drawing/2014/main" id="{F2F8735E-585A-A946-B84E-62B4F926590E}"/>
              </a:ext>
            </a:extLst>
          </p:cNvPr>
          <p:cNvGraphicFramePr/>
          <p:nvPr>
            <p:extLst>
              <p:ext uri="{D42A27DB-BD31-4B8C-83A1-F6EECF244321}">
                <p14:modId xmlns:p14="http://schemas.microsoft.com/office/powerpoint/2010/main" val="4038109550"/>
              </p:ext>
            </p:extLst>
          </p:nvPr>
        </p:nvGraphicFramePr>
        <p:xfrm>
          <a:off x="1122217" y="1240752"/>
          <a:ext cx="13023273"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a:extLst>
              <a:ext uri="{FF2B5EF4-FFF2-40B4-BE49-F238E27FC236}">
                <a16:creationId xmlns:a16="http://schemas.microsoft.com/office/drawing/2014/main" id="{73B9F36C-4382-A947-9BA2-CF62D8AF90A9}"/>
              </a:ext>
            </a:extLst>
          </p:cNvPr>
          <p:cNvSpPr/>
          <p:nvPr/>
        </p:nvSpPr>
        <p:spPr>
          <a:xfrm>
            <a:off x="1420091" y="106556"/>
            <a:ext cx="12427527" cy="1015663"/>
          </a:xfrm>
          <a:prstGeom prst="rect">
            <a:avLst/>
          </a:prstGeom>
        </p:spPr>
        <p:txBody>
          <a:bodyPr wrap="square">
            <a:spAutoFit/>
          </a:bodyPr>
          <a:lstStyle/>
          <a:p>
            <a:pPr marL="342900" indent="-342900">
              <a:buFont typeface="Wingdings" pitchFamily="2" charset="2"/>
              <a:buChar char="Ø"/>
            </a:pPr>
            <a:r>
              <a:rPr lang="tr-TR" sz="2000" b="1" dirty="0"/>
              <a:t>SECAP (Sürdürülebilir Enerji ve İklim Değişikliği Eylem Planı) hazırlanması, kent belediyelerinin uluslararası/ulusal </a:t>
            </a:r>
            <a:r>
              <a:rPr lang="tr-TR" sz="2000" b="1" dirty="0">
                <a:solidFill>
                  <a:srgbClr val="FF0000"/>
                </a:solidFill>
              </a:rPr>
              <a:t>hibe ve kredi</a:t>
            </a:r>
            <a:r>
              <a:rPr lang="tr-TR" sz="2000" b="1" dirty="0"/>
              <a:t> olanaklarına erişimini önemli ölçüde kolaylaştırır ve </a:t>
            </a:r>
            <a:r>
              <a:rPr lang="tr-TR" sz="2000" b="1" dirty="0">
                <a:solidFill>
                  <a:srgbClr val="FF0000"/>
                </a:solidFill>
              </a:rPr>
              <a:t>projelerinin kabul </a:t>
            </a:r>
            <a:r>
              <a:rPr lang="tr-TR" sz="2000" b="1" dirty="0"/>
              <a:t>edilme şansını artırır. </a:t>
            </a:r>
          </a:p>
          <a:p>
            <a:pPr marL="342900" indent="-342900">
              <a:buFont typeface="Wingdings" pitchFamily="2" charset="2"/>
              <a:buChar char="Ø"/>
            </a:pPr>
            <a:r>
              <a:rPr lang="tr-TR" sz="2000" b="1" dirty="0"/>
              <a:t>Bunun birkaç temel nedeni vardır: </a:t>
            </a:r>
          </a:p>
        </p:txBody>
      </p:sp>
    </p:spTree>
    <p:extLst>
      <p:ext uri="{BB962C8B-B14F-4D97-AF65-F5344CB8AC3E}">
        <p14:creationId xmlns:p14="http://schemas.microsoft.com/office/powerpoint/2010/main" val="252761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927684DF-6936-0543-BA2D-74E312026C9A}"/>
              </a:ext>
            </a:extLst>
          </p:cNvPr>
          <p:cNvGraphicFramePr/>
          <p:nvPr>
            <p:extLst>
              <p:ext uri="{D42A27DB-BD31-4B8C-83A1-F6EECF244321}">
                <p14:modId xmlns:p14="http://schemas.microsoft.com/office/powerpoint/2010/main" val="3673430336"/>
              </p:ext>
            </p:extLst>
          </p:nvPr>
        </p:nvGraphicFramePr>
        <p:xfrm>
          <a:off x="885150" y="851286"/>
          <a:ext cx="13023273"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731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FD98A719-0C92-5C43-AB27-6CC4E0F56CEA}"/>
              </a:ext>
            </a:extLst>
          </p:cNvPr>
          <p:cNvGraphicFramePr/>
          <p:nvPr>
            <p:extLst>
              <p:ext uri="{D42A27DB-BD31-4B8C-83A1-F6EECF244321}">
                <p14:modId xmlns:p14="http://schemas.microsoft.com/office/powerpoint/2010/main" val="3537314368"/>
              </p:ext>
            </p:extLst>
          </p:nvPr>
        </p:nvGraphicFramePr>
        <p:xfrm>
          <a:off x="1173737" y="965199"/>
          <a:ext cx="12310532" cy="7078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ikdörtgen 2">
            <a:extLst>
              <a:ext uri="{FF2B5EF4-FFF2-40B4-BE49-F238E27FC236}">
                <a16:creationId xmlns:a16="http://schemas.microsoft.com/office/drawing/2014/main" id="{4DE5F2D7-D0C0-BE4D-A042-E73CFBD11440}"/>
              </a:ext>
            </a:extLst>
          </p:cNvPr>
          <p:cNvSpPr/>
          <p:nvPr/>
        </p:nvSpPr>
        <p:spPr>
          <a:xfrm>
            <a:off x="4829055" y="204911"/>
            <a:ext cx="4999895" cy="523220"/>
          </a:xfrm>
          <a:prstGeom prst="rect">
            <a:avLst/>
          </a:prstGeom>
        </p:spPr>
        <p:txBody>
          <a:bodyPr wrap="none">
            <a:spAutoFit/>
          </a:bodyPr>
          <a:lstStyle/>
          <a:p>
            <a:r>
              <a:rPr lang="tr-TR" sz="2800" b="1" dirty="0"/>
              <a:t>FİNASAL DESTEKLERE ÖRNEKLER</a:t>
            </a:r>
          </a:p>
        </p:txBody>
      </p:sp>
    </p:spTree>
    <p:extLst>
      <p:ext uri="{BB962C8B-B14F-4D97-AF65-F5344CB8AC3E}">
        <p14:creationId xmlns:p14="http://schemas.microsoft.com/office/powerpoint/2010/main" val="2191872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334</TotalTime>
  <Words>2044</Words>
  <Application>Microsoft Macintosh PowerPoint</Application>
  <PresentationFormat>Özel</PresentationFormat>
  <Paragraphs>196</Paragraphs>
  <Slides>16</Slides>
  <Notes>3</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16</vt:i4>
      </vt:variant>
    </vt:vector>
  </HeadingPairs>
  <TitlesOfParts>
    <vt:vector size="25" baseType="lpstr">
      <vt:lpstr>Lato Bold</vt:lpstr>
      <vt:lpstr>Arial</vt:lpstr>
      <vt:lpstr>Wingdings</vt:lpstr>
      <vt:lpstr>Courier New</vt:lpstr>
      <vt:lpstr>Lato</vt:lpstr>
      <vt:lpstr>Times New Roman</vt:lpstr>
      <vt:lpstr>Montserrat</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PptxGenJS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Microsoft Office User</cp:lastModifiedBy>
  <cp:revision>34</cp:revision>
  <cp:lastPrinted>2024-12-29T10:12:26Z</cp:lastPrinted>
  <dcterms:created xsi:type="dcterms:W3CDTF">2024-12-28T14:26:19Z</dcterms:created>
  <dcterms:modified xsi:type="dcterms:W3CDTF">2025-10-09T17:24:15Z</dcterms:modified>
</cp:coreProperties>
</file>